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Lst>
  <p:notesMasterIdLst>
    <p:notesMasterId r:id="rId27"/>
  </p:notesMasterIdLst>
  <p:sldIdLst>
    <p:sldId id="256" r:id="rId6"/>
    <p:sldId id="637" r:id="rId7"/>
    <p:sldId id="681" r:id="rId8"/>
    <p:sldId id="688" r:id="rId9"/>
    <p:sldId id="658" r:id="rId10"/>
    <p:sldId id="689" r:id="rId11"/>
    <p:sldId id="690" r:id="rId12"/>
    <p:sldId id="691" r:id="rId13"/>
    <p:sldId id="692" r:id="rId14"/>
    <p:sldId id="682" r:id="rId15"/>
    <p:sldId id="693" r:id="rId16"/>
    <p:sldId id="694" r:id="rId17"/>
    <p:sldId id="695" r:id="rId18"/>
    <p:sldId id="696" r:id="rId19"/>
    <p:sldId id="697" r:id="rId20"/>
    <p:sldId id="698" r:id="rId21"/>
    <p:sldId id="699" r:id="rId22"/>
    <p:sldId id="702" r:id="rId23"/>
    <p:sldId id="700" r:id="rId24"/>
    <p:sldId id="701" r:id="rId25"/>
    <p:sldId id="686"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1DACDB-287A-C863-6C2E-3AD12E7B8502}" v="1" dt="2020-10-29T00:09:01.6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2217" autoAdjust="0"/>
  </p:normalViewPr>
  <p:slideViewPr>
    <p:cSldViewPr snapToGrid="0" showGuides="1">
      <p:cViewPr varScale="1">
        <p:scale>
          <a:sx n="100" d="100"/>
          <a:sy n="100" d="100"/>
        </p:scale>
        <p:origin x="87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C5E632B-E90D-473D-AA80-B74A22953A8B}" type="datetimeFigureOut">
              <a:rPr lang="en-US" smtClean="0"/>
              <a:t>12/17/2020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2DA93C-7F26-40A8-87C4-7E57ACDAF680}" type="slidenum">
              <a:rPr lang="en-US" smtClean="0"/>
              <a:t>‹#›</a:t>
            </a:fld>
            <a:endParaRPr lang="en-US" dirty="0"/>
          </a:p>
        </p:txBody>
      </p:sp>
    </p:spTree>
    <p:extLst>
      <p:ext uri="{BB962C8B-B14F-4D97-AF65-F5344CB8AC3E}">
        <p14:creationId xmlns:p14="http://schemas.microsoft.com/office/powerpoint/2010/main" val="3965362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098" eaLnBrk="0" hangingPunct="0">
              <a:spcBef>
                <a:spcPct val="30000"/>
              </a:spcBef>
              <a:defRPr sz="1200">
                <a:solidFill>
                  <a:schemeClr val="tx1"/>
                </a:solidFill>
                <a:latin typeface="Arial" charset="0"/>
              </a:defRPr>
            </a:lvl1pPr>
            <a:lvl2pPr marL="723096" indent="-278238" defTabSz="943098" eaLnBrk="0" hangingPunct="0">
              <a:spcBef>
                <a:spcPct val="30000"/>
              </a:spcBef>
              <a:defRPr sz="1200">
                <a:solidFill>
                  <a:schemeClr val="tx1"/>
                </a:solidFill>
                <a:latin typeface="Arial" charset="0"/>
              </a:defRPr>
            </a:lvl2pPr>
            <a:lvl3pPr marL="1112952" indent="-221620" defTabSz="943098" eaLnBrk="0" hangingPunct="0">
              <a:spcBef>
                <a:spcPct val="30000"/>
              </a:spcBef>
              <a:defRPr sz="1200">
                <a:solidFill>
                  <a:schemeClr val="tx1"/>
                </a:solidFill>
                <a:latin typeface="Arial" charset="0"/>
              </a:defRPr>
            </a:lvl3pPr>
            <a:lvl4pPr marL="1557809" indent="-221620" defTabSz="943098" eaLnBrk="0" hangingPunct="0">
              <a:spcBef>
                <a:spcPct val="30000"/>
              </a:spcBef>
              <a:defRPr sz="1200">
                <a:solidFill>
                  <a:schemeClr val="tx1"/>
                </a:solidFill>
                <a:latin typeface="Arial" charset="0"/>
              </a:defRPr>
            </a:lvl4pPr>
            <a:lvl5pPr marL="2002666" indent="-221620" defTabSz="943098" eaLnBrk="0" hangingPunct="0">
              <a:spcBef>
                <a:spcPct val="30000"/>
              </a:spcBef>
              <a:defRPr sz="1200">
                <a:solidFill>
                  <a:schemeClr val="tx1"/>
                </a:solidFill>
                <a:latin typeface="Arial" charset="0"/>
              </a:defRPr>
            </a:lvl5pPr>
            <a:lvl6pPr marL="2468553" indent="-221620" defTabSz="943098" eaLnBrk="0" fontAlgn="base" hangingPunct="0">
              <a:spcBef>
                <a:spcPct val="30000"/>
              </a:spcBef>
              <a:spcAft>
                <a:spcPct val="0"/>
              </a:spcAft>
              <a:defRPr sz="1200">
                <a:solidFill>
                  <a:schemeClr val="tx1"/>
                </a:solidFill>
                <a:latin typeface="Arial" charset="0"/>
              </a:defRPr>
            </a:lvl6pPr>
            <a:lvl7pPr marL="2934440" indent="-221620" defTabSz="943098" eaLnBrk="0" fontAlgn="base" hangingPunct="0">
              <a:spcBef>
                <a:spcPct val="30000"/>
              </a:spcBef>
              <a:spcAft>
                <a:spcPct val="0"/>
              </a:spcAft>
              <a:defRPr sz="1200">
                <a:solidFill>
                  <a:schemeClr val="tx1"/>
                </a:solidFill>
                <a:latin typeface="Arial" charset="0"/>
              </a:defRPr>
            </a:lvl7pPr>
            <a:lvl8pPr marL="3400327" indent="-221620" defTabSz="943098" eaLnBrk="0" fontAlgn="base" hangingPunct="0">
              <a:spcBef>
                <a:spcPct val="30000"/>
              </a:spcBef>
              <a:spcAft>
                <a:spcPct val="0"/>
              </a:spcAft>
              <a:defRPr sz="1200">
                <a:solidFill>
                  <a:schemeClr val="tx1"/>
                </a:solidFill>
                <a:latin typeface="Arial" charset="0"/>
              </a:defRPr>
            </a:lvl8pPr>
            <a:lvl9pPr marL="3866213" indent="-221620" defTabSz="943098"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defRPr/>
            </a:pPr>
            <a:fld id="{60CDC8BF-9115-4202-A33E-3A36439CC267}" type="slidenum">
              <a:rPr lang="en-US" altLang="en-US" sz="1100">
                <a:solidFill>
                  <a:srgbClr val="000000"/>
                </a:solidFill>
              </a:rPr>
              <a:pPr eaLnBrk="1" fontAlgn="base" hangingPunct="1">
                <a:spcBef>
                  <a:spcPct val="0"/>
                </a:spcBef>
                <a:spcAft>
                  <a:spcPct val="0"/>
                </a:spcAft>
                <a:defRPr/>
              </a:pPr>
              <a:t>1</a:t>
            </a:fld>
            <a:endParaRPr lang="en-US" altLang="en-US" sz="1100" dirty="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a:latin typeface="Arial" charset="0"/>
              </a:rPr>
              <a:t>Introduce the module. Explain that the intent of this presentation is as a continuing education training topic related to certain aspects from the ET&amp;D 20-Hour (Safety Leadership In Action) OSHA training class.</a:t>
            </a:r>
            <a:endParaRPr lang="en-US" altLang="en-US" sz="1100" b="1" dirty="0"/>
          </a:p>
        </p:txBody>
      </p:sp>
    </p:spTree>
    <p:extLst>
      <p:ext uri="{BB962C8B-B14F-4D97-AF65-F5344CB8AC3E}">
        <p14:creationId xmlns:p14="http://schemas.microsoft.com/office/powerpoint/2010/main" val="3872096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Introduce</a:t>
            </a:r>
            <a:r>
              <a:rPr lang="en-US" b="1" baseline="0" dirty="0">
                <a:latin typeface="Arial" panose="020B0604020202020204" pitchFamily="34" charset="0"/>
                <a:cs typeface="Arial" panose="020B0604020202020204" pitchFamily="34" charset="0"/>
              </a:rPr>
              <a:t> this section to the group</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931774"/>
            <a:fld id="{A62DA93C-7F26-40A8-87C4-7E57ACDAF680}" type="slidenum">
              <a:rPr lang="en-US">
                <a:solidFill>
                  <a:prstClr val="black"/>
                </a:solidFill>
                <a:latin typeface="Calibri" panose="020F0502020204030204"/>
              </a:rPr>
              <a:pPr defTabSz="931774"/>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2325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AACDE04-7145-488A-9467-78B3EB9E5443}"/>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D0561985-9DA2-49BE-BBDF-63B83FB35D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sz="1200" b="1" baseline="0" dirty="0">
                <a:latin typeface="Arial" panose="020B0604020202020204" pitchFamily="34" charset="0"/>
                <a:cs typeface="Arial" panose="020B0604020202020204" pitchFamily="34" charset="0"/>
              </a:rPr>
              <a:t>Overestimating capability and/or experience is a human performance concept we often see on jobsites. </a:t>
            </a:r>
            <a:endParaRPr lang="en-US" sz="1200" b="1" dirty="0">
              <a:latin typeface="Arial" panose="020B0604020202020204" pitchFamily="34" charset="0"/>
              <a:cs typeface="Arial" panose="020B0604020202020204" pitchFamily="34" charset="0"/>
            </a:endParaRPr>
          </a:p>
          <a:p>
            <a:endParaRPr lang="en-US" altLang="en-US" dirty="0">
              <a:latin typeface="Arial" panose="020B0604020202020204" pitchFamily="34" charset="0"/>
            </a:endParaRPr>
          </a:p>
        </p:txBody>
      </p:sp>
      <p:sp>
        <p:nvSpPr>
          <p:cNvPr id="9220" name="Slide Number Placeholder 3">
            <a:extLst>
              <a:ext uri="{FF2B5EF4-FFF2-40B4-BE49-F238E27FC236}">
                <a16:creationId xmlns:a16="http://schemas.microsoft.com/office/drawing/2014/main" id="{4AF59365-4CFB-4AFD-BB71-B871988C87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5451">
              <a:defRPr>
                <a:solidFill>
                  <a:schemeClr val="tx1"/>
                </a:solidFill>
                <a:latin typeface="Arial" panose="020B0604020202020204" pitchFamily="34" charset="0"/>
              </a:defRPr>
            </a:lvl1pPr>
            <a:lvl2pPr marL="757066" indent="-291179" defTabSz="975451">
              <a:defRPr>
                <a:solidFill>
                  <a:schemeClr val="tx1"/>
                </a:solidFill>
                <a:latin typeface="Arial" panose="020B0604020202020204" pitchFamily="34" charset="0"/>
              </a:defRPr>
            </a:lvl2pPr>
            <a:lvl3pPr marL="1164717" indent="-232943" defTabSz="975451">
              <a:defRPr>
                <a:solidFill>
                  <a:schemeClr val="tx1"/>
                </a:solidFill>
                <a:latin typeface="Arial" panose="020B0604020202020204" pitchFamily="34" charset="0"/>
              </a:defRPr>
            </a:lvl3pPr>
            <a:lvl4pPr marL="1630604" indent="-232943" defTabSz="975451">
              <a:defRPr>
                <a:solidFill>
                  <a:schemeClr val="tx1"/>
                </a:solidFill>
                <a:latin typeface="Arial" panose="020B0604020202020204" pitchFamily="34" charset="0"/>
              </a:defRPr>
            </a:lvl4pPr>
            <a:lvl5pPr marL="2096491" indent="-232943" defTabSz="975451">
              <a:defRPr>
                <a:solidFill>
                  <a:schemeClr val="tx1"/>
                </a:solidFill>
                <a:latin typeface="Arial" panose="020B0604020202020204" pitchFamily="34" charset="0"/>
              </a:defRPr>
            </a:lvl5pPr>
            <a:lvl6pPr marL="2562377" indent="-232943" defTabSz="975451" eaLnBrk="0" fontAlgn="base" hangingPunct="0">
              <a:spcBef>
                <a:spcPct val="0"/>
              </a:spcBef>
              <a:spcAft>
                <a:spcPct val="0"/>
              </a:spcAft>
              <a:defRPr>
                <a:solidFill>
                  <a:schemeClr val="tx1"/>
                </a:solidFill>
                <a:latin typeface="Arial" panose="020B0604020202020204" pitchFamily="34" charset="0"/>
              </a:defRPr>
            </a:lvl6pPr>
            <a:lvl7pPr marL="3028264" indent="-232943" defTabSz="975451" eaLnBrk="0" fontAlgn="base" hangingPunct="0">
              <a:spcBef>
                <a:spcPct val="0"/>
              </a:spcBef>
              <a:spcAft>
                <a:spcPct val="0"/>
              </a:spcAft>
              <a:defRPr>
                <a:solidFill>
                  <a:schemeClr val="tx1"/>
                </a:solidFill>
                <a:latin typeface="Arial" panose="020B0604020202020204" pitchFamily="34" charset="0"/>
              </a:defRPr>
            </a:lvl7pPr>
            <a:lvl8pPr marL="3494151" indent="-232943" defTabSz="975451" eaLnBrk="0" fontAlgn="base" hangingPunct="0">
              <a:spcBef>
                <a:spcPct val="0"/>
              </a:spcBef>
              <a:spcAft>
                <a:spcPct val="0"/>
              </a:spcAft>
              <a:defRPr>
                <a:solidFill>
                  <a:schemeClr val="tx1"/>
                </a:solidFill>
                <a:latin typeface="Arial" panose="020B0604020202020204" pitchFamily="34" charset="0"/>
              </a:defRPr>
            </a:lvl8pPr>
            <a:lvl9pPr marL="3960038" indent="-232943" defTabSz="975451"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fld id="{4E9289C5-E874-4FFA-9EB6-4C895FDDA5BF}" type="slidenum">
              <a:rPr lang="en-US" altLang="en-US" sz="1300">
                <a:solidFill>
                  <a:srgbClr val="000000"/>
                </a:solidFill>
                <a:latin typeface="Times New Roman" panose="02020603050405020304" pitchFamily="18" charset="0"/>
              </a:rPr>
              <a:pPr eaLnBrk="0" fontAlgn="base" hangingPunct="0">
                <a:spcBef>
                  <a:spcPct val="0"/>
                </a:spcBef>
                <a:spcAft>
                  <a:spcPct val="0"/>
                </a:spcAft>
                <a:defRPr/>
              </a:pPr>
              <a:t>11</a:t>
            </a:fld>
            <a:endParaRPr lang="en-US" altLang="en-US" sz="13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277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AACDE04-7145-488A-9467-78B3EB9E5443}"/>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D0561985-9DA2-49BE-BBDF-63B83FB35D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sz="1200" b="1" dirty="0">
                <a:latin typeface="Arial" panose="020B0604020202020204" pitchFamily="34" charset="0"/>
                <a:cs typeface="Arial" panose="020B0604020202020204" pitchFamily="34" charset="0"/>
              </a:rPr>
              <a:t>Complacency can</a:t>
            </a:r>
            <a:r>
              <a:rPr lang="en-US" sz="1200" b="1" baseline="0" dirty="0">
                <a:latin typeface="Arial" panose="020B0604020202020204" pitchFamily="34" charset="0"/>
                <a:cs typeface="Arial" panose="020B0604020202020204" pitchFamily="34" charset="0"/>
              </a:rPr>
              <a:t> get us into trouble, especially when we have developed an incorrect work practice which we keep repeating and possibly passing on to others.</a:t>
            </a:r>
            <a:endParaRPr lang="en-US" sz="1200" b="1" dirty="0">
              <a:latin typeface="Arial" panose="020B0604020202020204" pitchFamily="34" charset="0"/>
              <a:cs typeface="Arial" panose="020B0604020202020204" pitchFamily="34" charset="0"/>
            </a:endParaRPr>
          </a:p>
          <a:p>
            <a:endParaRPr lang="en-US" altLang="en-US" dirty="0">
              <a:latin typeface="Arial" panose="020B0604020202020204" pitchFamily="34" charset="0"/>
            </a:endParaRPr>
          </a:p>
        </p:txBody>
      </p:sp>
      <p:sp>
        <p:nvSpPr>
          <p:cNvPr id="9220" name="Slide Number Placeholder 3">
            <a:extLst>
              <a:ext uri="{FF2B5EF4-FFF2-40B4-BE49-F238E27FC236}">
                <a16:creationId xmlns:a16="http://schemas.microsoft.com/office/drawing/2014/main" id="{4AF59365-4CFB-4AFD-BB71-B871988C87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5451">
              <a:defRPr>
                <a:solidFill>
                  <a:schemeClr val="tx1"/>
                </a:solidFill>
                <a:latin typeface="Arial" panose="020B0604020202020204" pitchFamily="34" charset="0"/>
              </a:defRPr>
            </a:lvl1pPr>
            <a:lvl2pPr marL="757066" indent="-291179" defTabSz="975451">
              <a:defRPr>
                <a:solidFill>
                  <a:schemeClr val="tx1"/>
                </a:solidFill>
                <a:latin typeface="Arial" panose="020B0604020202020204" pitchFamily="34" charset="0"/>
              </a:defRPr>
            </a:lvl2pPr>
            <a:lvl3pPr marL="1164717" indent="-232943" defTabSz="975451">
              <a:defRPr>
                <a:solidFill>
                  <a:schemeClr val="tx1"/>
                </a:solidFill>
                <a:latin typeface="Arial" panose="020B0604020202020204" pitchFamily="34" charset="0"/>
              </a:defRPr>
            </a:lvl3pPr>
            <a:lvl4pPr marL="1630604" indent="-232943" defTabSz="975451">
              <a:defRPr>
                <a:solidFill>
                  <a:schemeClr val="tx1"/>
                </a:solidFill>
                <a:latin typeface="Arial" panose="020B0604020202020204" pitchFamily="34" charset="0"/>
              </a:defRPr>
            </a:lvl4pPr>
            <a:lvl5pPr marL="2096491" indent="-232943" defTabSz="975451">
              <a:defRPr>
                <a:solidFill>
                  <a:schemeClr val="tx1"/>
                </a:solidFill>
                <a:latin typeface="Arial" panose="020B0604020202020204" pitchFamily="34" charset="0"/>
              </a:defRPr>
            </a:lvl5pPr>
            <a:lvl6pPr marL="2562377" indent="-232943" defTabSz="975451" eaLnBrk="0" fontAlgn="base" hangingPunct="0">
              <a:spcBef>
                <a:spcPct val="0"/>
              </a:spcBef>
              <a:spcAft>
                <a:spcPct val="0"/>
              </a:spcAft>
              <a:defRPr>
                <a:solidFill>
                  <a:schemeClr val="tx1"/>
                </a:solidFill>
                <a:latin typeface="Arial" panose="020B0604020202020204" pitchFamily="34" charset="0"/>
              </a:defRPr>
            </a:lvl6pPr>
            <a:lvl7pPr marL="3028264" indent="-232943" defTabSz="975451" eaLnBrk="0" fontAlgn="base" hangingPunct="0">
              <a:spcBef>
                <a:spcPct val="0"/>
              </a:spcBef>
              <a:spcAft>
                <a:spcPct val="0"/>
              </a:spcAft>
              <a:defRPr>
                <a:solidFill>
                  <a:schemeClr val="tx1"/>
                </a:solidFill>
                <a:latin typeface="Arial" panose="020B0604020202020204" pitchFamily="34" charset="0"/>
              </a:defRPr>
            </a:lvl7pPr>
            <a:lvl8pPr marL="3494151" indent="-232943" defTabSz="975451" eaLnBrk="0" fontAlgn="base" hangingPunct="0">
              <a:spcBef>
                <a:spcPct val="0"/>
              </a:spcBef>
              <a:spcAft>
                <a:spcPct val="0"/>
              </a:spcAft>
              <a:defRPr>
                <a:solidFill>
                  <a:schemeClr val="tx1"/>
                </a:solidFill>
                <a:latin typeface="Arial" panose="020B0604020202020204" pitchFamily="34" charset="0"/>
              </a:defRPr>
            </a:lvl8pPr>
            <a:lvl9pPr marL="3960038" indent="-232943" defTabSz="975451"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fld id="{4E9289C5-E874-4FFA-9EB6-4C895FDDA5BF}" type="slidenum">
              <a:rPr lang="en-US" altLang="en-US" sz="1300">
                <a:solidFill>
                  <a:srgbClr val="000000"/>
                </a:solidFill>
                <a:latin typeface="Times New Roman" panose="02020603050405020304" pitchFamily="18" charset="0"/>
              </a:rPr>
              <a:pPr eaLnBrk="0" fontAlgn="base" hangingPunct="0">
                <a:spcBef>
                  <a:spcPct val="0"/>
                </a:spcBef>
                <a:spcAft>
                  <a:spcPct val="0"/>
                </a:spcAft>
                <a:defRPr/>
              </a:pPr>
              <a:t>12</a:t>
            </a:fld>
            <a:endParaRPr lang="en-US" altLang="en-US" sz="13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600825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AACDE04-7145-488A-9467-78B3EB9E5443}"/>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D0561985-9DA2-49BE-BBDF-63B83FB35D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sz="1200" b="1" baseline="0" dirty="0">
                <a:latin typeface="Arial" panose="020B0604020202020204" pitchFamily="34" charset="0"/>
                <a:cs typeface="Arial" panose="020B0604020202020204" pitchFamily="34" charset="0"/>
              </a:rPr>
              <a:t>Why are we willing to take these kinds of risk with low voltage work? </a:t>
            </a:r>
            <a:endParaRPr lang="en-US" sz="1200" b="1" dirty="0">
              <a:latin typeface="Arial" panose="020B0604020202020204" pitchFamily="34" charset="0"/>
              <a:cs typeface="Arial" panose="020B0604020202020204" pitchFamily="34" charset="0"/>
            </a:endParaRPr>
          </a:p>
          <a:p>
            <a:endParaRPr lang="en-US" altLang="en-US" dirty="0">
              <a:latin typeface="Arial" panose="020B0604020202020204" pitchFamily="34" charset="0"/>
            </a:endParaRPr>
          </a:p>
        </p:txBody>
      </p:sp>
      <p:sp>
        <p:nvSpPr>
          <p:cNvPr id="9220" name="Slide Number Placeholder 3">
            <a:extLst>
              <a:ext uri="{FF2B5EF4-FFF2-40B4-BE49-F238E27FC236}">
                <a16:creationId xmlns:a16="http://schemas.microsoft.com/office/drawing/2014/main" id="{4AF59365-4CFB-4AFD-BB71-B871988C87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5451">
              <a:defRPr>
                <a:solidFill>
                  <a:schemeClr val="tx1"/>
                </a:solidFill>
                <a:latin typeface="Arial" panose="020B0604020202020204" pitchFamily="34" charset="0"/>
              </a:defRPr>
            </a:lvl1pPr>
            <a:lvl2pPr marL="757066" indent="-291179" defTabSz="975451">
              <a:defRPr>
                <a:solidFill>
                  <a:schemeClr val="tx1"/>
                </a:solidFill>
                <a:latin typeface="Arial" panose="020B0604020202020204" pitchFamily="34" charset="0"/>
              </a:defRPr>
            </a:lvl2pPr>
            <a:lvl3pPr marL="1164717" indent="-232943" defTabSz="975451">
              <a:defRPr>
                <a:solidFill>
                  <a:schemeClr val="tx1"/>
                </a:solidFill>
                <a:latin typeface="Arial" panose="020B0604020202020204" pitchFamily="34" charset="0"/>
              </a:defRPr>
            </a:lvl3pPr>
            <a:lvl4pPr marL="1630604" indent="-232943" defTabSz="975451">
              <a:defRPr>
                <a:solidFill>
                  <a:schemeClr val="tx1"/>
                </a:solidFill>
                <a:latin typeface="Arial" panose="020B0604020202020204" pitchFamily="34" charset="0"/>
              </a:defRPr>
            </a:lvl4pPr>
            <a:lvl5pPr marL="2096491" indent="-232943" defTabSz="975451">
              <a:defRPr>
                <a:solidFill>
                  <a:schemeClr val="tx1"/>
                </a:solidFill>
                <a:latin typeface="Arial" panose="020B0604020202020204" pitchFamily="34" charset="0"/>
              </a:defRPr>
            </a:lvl5pPr>
            <a:lvl6pPr marL="2562377" indent="-232943" defTabSz="975451" eaLnBrk="0" fontAlgn="base" hangingPunct="0">
              <a:spcBef>
                <a:spcPct val="0"/>
              </a:spcBef>
              <a:spcAft>
                <a:spcPct val="0"/>
              </a:spcAft>
              <a:defRPr>
                <a:solidFill>
                  <a:schemeClr val="tx1"/>
                </a:solidFill>
                <a:latin typeface="Arial" panose="020B0604020202020204" pitchFamily="34" charset="0"/>
              </a:defRPr>
            </a:lvl6pPr>
            <a:lvl7pPr marL="3028264" indent="-232943" defTabSz="975451" eaLnBrk="0" fontAlgn="base" hangingPunct="0">
              <a:spcBef>
                <a:spcPct val="0"/>
              </a:spcBef>
              <a:spcAft>
                <a:spcPct val="0"/>
              </a:spcAft>
              <a:defRPr>
                <a:solidFill>
                  <a:schemeClr val="tx1"/>
                </a:solidFill>
                <a:latin typeface="Arial" panose="020B0604020202020204" pitchFamily="34" charset="0"/>
              </a:defRPr>
            </a:lvl7pPr>
            <a:lvl8pPr marL="3494151" indent="-232943" defTabSz="975451" eaLnBrk="0" fontAlgn="base" hangingPunct="0">
              <a:spcBef>
                <a:spcPct val="0"/>
              </a:spcBef>
              <a:spcAft>
                <a:spcPct val="0"/>
              </a:spcAft>
              <a:defRPr>
                <a:solidFill>
                  <a:schemeClr val="tx1"/>
                </a:solidFill>
                <a:latin typeface="Arial" panose="020B0604020202020204" pitchFamily="34" charset="0"/>
              </a:defRPr>
            </a:lvl8pPr>
            <a:lvl9pPr marL="3960038" indent="-232943" defTabSz="975451"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fld id="{4E9289C5-E874-4FFA-9EB6-4C895FDDA5BF}" type="slidenum">
              <a:rPr lang="en-US" altLang="en-US" sz="1300">
                <a:solidFill>
                  <a:srgbClr val="000000"/>
                </a:solidFill>
                <a:latin typeface="Times New Roman" panose="02020603050405020304" pitchFamily="18" charset="0"/>
              </a:rPr>
              <a:pPr eaLnBrk="0" fontAlgn="base" hangingPunct="0">
                <a:spcBef>
                  <a:spcPct val="0"/>
                </a:spcBef>
                <a:spcAft>
                  <a:spcPct val="0"/>
                </a:spcAft>
                <a:defRPr/>
              </a:pPr>
              <a:t>13</a:t>
            </a:fld>
            <a:endParaRPr lang="en-US" altLang="en-US" sz="13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36133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AACDE04-7145-488A-9467-78B3EB9E5443}"/>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D0561985-9DA2-49BE-BBDF-63B83FB35D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sz="1200" b="1" dirty="0">
                <a:latin typeface="Arial" panose="020B0604020202020204" pitchFamily="34" charset="0"/>
                <a:cs typeface="Arial" panose="020B0604020202020204" pitchFamily="34" charset="0"/>
              </a:rPr>
              <a:t>How often are employees rewarded for being fast? How often is a worker who accepts high risk considered “better”? How</a:t>
            </a:r>
            <a:r>
              <a:rPr lang="en-US" sz="1200" b="1" baseline="0" dirty="0">
                <a:latin typeface="Arial" panose="020B0604020202020204" pitchFamily="34" charset="0"/>
                <a:cs typeface="Arial" panose="020B0604020202020204" pitchFamily="34" charset="0"/>
              </a:rPr>
              <a:t> does risk in personal lives affect risk at work? Ask the group if there is a correlation.</a:t>
            </a:r>
            <a:endParaRPr lang="en-US" altLang="en-US" dirty="0">
              <a:latin typeface="Arial" panose="020B0604020202020204" pitchFamily="34" charset="0"/>
            </a:endParaRPr>
          </a:p>
        </p:txBody>
      </p:sp>
      <p:sp>
        <p:nvSpPr>
          <p:cNvPr id="9220" name="Slide Number Placeholder 3">
            <a:extLst>
              <a:ext uri="{FF2B5EF4-FFF2-40B4-BE49-F238E27FC236}">
                <a16:creationId xmlns:a16="http://schemas.microsoft.com/office/drawing/2014/main" id="{4AF59365-4CFB-4AFD-BB71-B871988C87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5451">
              <a:defRPr>
                <a:solidFill>
                  <a:schemeClr val="tx1"/>
                </a:solidFill>
                <a:latin typeface="Arial" panose="020B0604020202020204" pitchFamily="34" charset="0"/>
              </a:defRPr>
            </a:lvl1pPr>
            <a:lvl2pPr marL="757066" indent="-291179" defTabSz="975451">
              <a:defRPr>
                <a:solidFill>
                  <a:schemeClr val="tx1"/>
                </a:solidFill>
                <a:latin typeface="Arial" panose="020B0604020202020204" pitchFamily="34" charset="0"/>
              </a:defRPr>
            </a:lvl2pPr>
            <a:lvl3pPr marL="1164717" indent="-232943" defTabSz="975451">
              <a:defRPr>
                <a:solidFill>
                  <a:schemeClr val="tx1"/>
                </a:solidFill>
                <a:latin typeface="Arial" panose="020B0604020202020204" pitchFamily="34" charset="0"/>
              </a:defRPr>
            </a:lvl3pPr>
            <a:lvl4pPr marL="1630604" indent="-232943" defTabSz="975451">
              <a:defRPr>
                <a:solidFill>
                  <a:schemeClr val="tx1"/>
                </a:solidFill>
                <a:latin typeface="Arial" panose="020B0604020202020204" pitchFamily="34" charset="0"/>
              </a:defRPr>
            </a:lvl4pPr>
            <a:lvl5pPr marL="2096491" indent="-232943" defTabSz="975451">
              <a:defRPr>
                <a:solidFill>
                  <a:schemeClr val="tx1"/>
                </a:solidFill>
                <a:latin typeface="Arial" panose="020B0604020202020204" pitchFamily="34" charset="0"/>
              </a:defRPr>
            </a:lvl5pPr>
            <a:lvl6pPr marL="2562377" indent="-232943" defTabSz="975451" eaLnBrk="0" fontAlgn="base" hangingPunct="0">
              <a:spcBef>
                <a:spcPct val="0"/>
              </a:spcBef>
              <a:spcAft>
                <a:spcPct val="0"/>
              </a:spcAft>
              <a:defRPr>
                <a:solidFill>
                  <a:schemeClr val="tx1"/>
                </a:solidFill>
                <a:latin typeface="Arial" panose="020B0604020202020204" pitchFamily="34" charset="0"/>
              </a:defRPr>
            </a:lvl6pPr>
            <a:lvl7pPr marL="3028264" indent="-232943" defTabSz="975451" eaLnBrk="0" fontAlgn="base" hangingPunct="0">
              <a:spcBef>
                <a:spcPct val="0"/>
              </a:spcBef>
              <a:spcAft>
                <a:spcPct val="0"/>
              </a:spcAft>
              <a:defRPr>
                <a:solidFill>
                  <a:schemeClr val="tx1"/>
                </a:solidFill>
                <a:latin typeface="Arial" panose="020B0604020202020204" pitchFamily="34" charset="0"/>
              </a:defRPr>
            </a:lvl7pPr>
            <a:lvl8pPr marL="3494151" indent="-232943" defTabSz="975451" eaLnBrk="0" fontAlgn="base" hangingPunct="0">
              <a:spcBef>
                <a:spcPct val="0"/>
              </a:spcBef>
              <a:spcAft>
                <a:spcPct val="0"/>
              </a:spcAft>
              <a:defRPr>
                <a:solidFill>
                  <a:schemeClr val="tx1"/>
                </a:solidFill>
                <a:latin typeface="Arial" panose="020B0604020202020204" pitchFamily="34" charset="0"/>
              </a:defRPr>
            </a:lvl8pPr>
            <a:lvl9pPr marL="3960038" indent="-232943" defTabSz="975451"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fld id="{4E9289C5-E874-4FFA-9EB6-4C895FDDA5BF}" type="slidenum">
              <a:rPr lang="en-US" altLang="en-US" sz="1300">
                <a:solidFill>
                  <a:srgbClr val="000000"/>
                </a:solidFill>
                <a:latin typeface="Times New Roman" panose="02020603050405020304" pitchFamily="18" charset="0"/>
              </a:rPr>
              <a:pPr eaLnBrk="0" fontAlgn="base" hangingPunct="0">
                <a:spcBef>
                  <a:spcPct val="0"/>
                </a:spcBef>
                <a:spcAft>
                  <a:spcPct val="0"/>
                </a:spcAft>
                <a:defRPr/>
              </a:pPr>
              <a:t>14</a:t>
            </a:fld>
            <a:endParaRPr lang="en-US" altLang="en-US" sz="13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006550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AACDE04-7145-488A-9467-78B3EB9E5443}"/>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D0561985-9DA2-49BE-BBDF-63B83FB35D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sz="1200" b="1" dirty="0">
                <a:latin typeface="Arial" panose="020B0604020202020204" pitchFamily="34" charset="0"/>
                <a:cs typeface="Arial" panose="020B0604020202020204" pitchFamily="34" charset="0"/>
              </a:rPr>
              <a:t>Lessons learned can deter</a:t>
            </a:r>
            <a:r>
              <a:rPr lang="en-US" sz="1200" b="1" baseline="0" dirty="0">
                <a:latin typeface="Arial" panose="020B0604020202020204" pitchFamily="34" charset="0"/>
                <a:cs typeface="Arial" panose="020B0604020202020204" pitchFamily="34" charset="0"/>
              </a:rPr>
              <a:t> workers from making the same mistake twice by educating workers on the outcome of the event. Root causes, follow ups, action plans should all be included as part of the lessons learned. </a:t>
            </a:r>
            <a:endParaRPr lang="en-US" sz="1200" b="1" dirty="0">
              <a:latin typeface="Arial" panose="020B0604020202020204" pitchFamily="34" charset="0"/>
              <a:cs typeface="Arial" panose="020B0604020202020204" pitchFamily="34" charset="0"/>
            </a:endParaRPr>
          </a:p>
          <a:p>
            <a:endParaRPr lang="en-US" altLang="en-US" dirty="0">
              <a:latin typeface="Arial" panose="020B0604020202020204" pitchFamily="34" charset="0"/>
            </a:endParaRPr>
          </a:p>
        </p:txBody>
      </p:sp>
      <p:sp>
        <p:nvSpPr>
          <p:cNvPr id="9220" name="Slide Number Placeholder 3">
            <a:extLst>
              <a:ext uri="{FF2B5EF4-FFF2-40B4-BE49-F238E27FC236}">
                <a16:creationId xmlns:a16="http://schemas.microsoft.com/office/drawing/2014/main" id="{4AF59365-4CFB-4AFD-BB71-B871988C87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5451">
              <a:defRPr>
                <a:solidFill>
                  <a:schemeClr val="tx1"/>
                </a:solidFill>
                <a:latin typeface="Arial" panose="020B0604020202020204" pitchFamily="34" charset="0"/>
              </a:defRPr>
            </a:lvl1pPr>
            <a:lvl2pPr marL="757066" indent="-291179" defTabSz="975451">
              <a:defRPr>
                <a:solidFill>
                  <a:schemeClr val="tx1"/>
                </a:solidFill>
                <a:latin typeface="Arial" panose="020B0604020202020204" pitchFamily="34" charset="0"/>
              </a:defRPr>
            </a:lvl2pPr>
            <a:lvl3pPr marL="1164717" indent="-232943" defTabSz="975451">
              <a:defRPr>
                <a:solidFill>
                  <a:schemeClr val="tx1"/>
                </a:solidFill>
                <a:latin typeface="Arial" panose="020B0604020202020204" pitchFamily="34" charset="0"/>
              </a:defRPr>
            </a:lvl3pPr>
            <a:lvl4pPr marL="1630604" indent="-232943" defTabSz="975451">
              <a:defRPr>
                <a:solidFill>
                  <a:schemeClr val="tx1"/>
                </a:solidFill>
                <a:latin typeface="Arial" panose="020B0604020202020204" pitchFamily="34" charset="0"/>
              </a:defRPr>
            </a:lvl4pPr>
            <a:lvl5pPr marL="2096491" indent="-232943" defTabSz="975451">
              <a:defRPr>
                <a:solidFill>
                  <a:schemeClr val="tx1"/>
                </a:solidFill>
                <a:latin typeface="Arial" panose="020B0604020202020204" pitchFamily="34" charset="0"/>
              </a:defRPr>
            </a:lvl5pPr>
            <a:lvl6pPr marL="2562377" indent="-232943" defTabSz="975451" eaLnBrk="0" fontAlgn="base" hangingPunct="0">
              <a:spcBef>
                <a:spcPct val="0"/>
              </a:spcBef>
              <a:spcAft>
                <a:spcPct val="0"/>
              </a:spcAft>
              <a:defRPr>
                <a:solidFill>
                  <a:schemeClr val="tx1"/>
                </a:solidFill>
                <a:latin typeface="Arial" panose="020B0604020202020204" pitchFamily="34" charset="0"/>
              </a:defRPr>
            </a:lvl6pPr>
            <a:lvl7pPr marL="3028264" indent="-232943" defTabSz="975451" eaLnBrk="0" fontAlgn="base" hangingPunct="0">
              <a:spcBef>
                <a:spcPct val="0"/>
              </a:spcBef>
              <a:spcAft>
                <a:spcPct val="0"/>
              </a:spcAft>
              <a:defRPr>
                <a:solidFill>
                  <a:schemeClr val="tx1"/>
                </a:solidFill>
                <a:latin typeface="Arial" panose="020B0604020202020204" pitchFamily="34" charset="0"/>
              </a:defRPr>
            </a:lvl7pPr>
            <a:lvl8pPr marL="3494151" indent="-232943" defTabSz="975451" eaLnBrk="0" fontAlgn="base" hangingPunct="0">
              <a:spcBef>
                <a:spcPct val="0"/>
              </a:spcBef>
              <a:spcAft>
                <a:spcPct val="0"/>
              </a:spcAft>
              <a:defRPr>
                <a:solidFill>
                  <a:schemeClr val="tx1"/>
                </a:solidFill>
                <a:latin typeface="Arial" panose="020B0604020202020204" pitchFamily="34" charset="0"/>
              </a:defRPr>
            </a:lvl8pPr>
            <a:lvl9pPr marL="3960038" indent="-232943" defTabSz="975451"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fld id="{4E9289C5-E874-4FFA-9EB6-4C895FDDA5BF}" type="slidenum">
              <a:rPr lang="en-US" altLang="en-US" sz="1300">
                <a:solidFill>
                  <a:srgbClr val="000000"/>
                </a:solidFill>
                <a:latin typeface="Times New Roman" panose="02020603050405020304" pitchFamily="18" charset="0"/>
              </a:rPr>
              <a:pPr eaLnBrk="0" fontAlgn="base" hangingPunct="0">
                <a:spcBef>
                  <a:spcPct val="0"/>
                </a:spcBef>
                <a:spcAft>
                  <a:spcPct val="0"/>
                </a:spcAft>
                <a:defRPr/>
              </a:pPr>
              <a:t>15</a:t>
            </a:fld>
            <a:endParaRPr lang="en-US" altLang="en-US" sz="13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50504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AACDE04-7145-488A-9467-78B3EB9E5443}"/>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D0561985-9DA2-49BE-BBDF-63B83FB35D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sz="1200" b="1" dirty="0">
                <a:latin typeface="Arial" panose="020B0604020202020204" pitchFamily="34" charset="0"/>
                <a:cs typeface="Arial" panose="020B0604020202020204" pitchFamily="34" charset="0"/>
              </a:rPr>
              <a:t>What are the other costs of Non-Compliance? </a:t>
            </a:r>
          </a:p>
          <a:p>
            <a:pPr marL="171450" indent="-171450">
              <a:buFont typeface="Arial" panose="020B0604020202020204" pitchFamily="34" charset="0"/>
              <a:buChar char="•"/>
            </a:pPr>
            <a:r>
              <a:rPr lang="en-US" altLang="en-US" sz="1200" b="1" dirty="0">
                <a:latin typeface="Arial" panose="020B0604020202020204" pitchFamily="34" charset="0"/>
                <a:cs typeface="Arial" panose="020B0604020202020204" pitchFamily="34" charset="0"/>
              </a:rPr>
              <a:t>Injury</a:t>
            </a:r>
          </a:p>
          <a:p>
            <a:pPr marL="171450" indent="-171450">
              <a:buFont typeface="Arial" panose="020B0604020202020204" pitchFamily="34" charset="0"/>
              <a:buChar char="•"/>
            </a:pPr>
            <a:r>
              <a:rPr lang="en-US" altLang="en-US" sz="1200" b="1" dirty="0">
                <a:latin typeface="Arial" panose="020B0604020202020204" pitchFamily="34" charset="0"/>
                <a:cs typeface="Arial" panose="020B0604020202020204" pitchFamily="34" charset="0"/>
              </a:rPr>
              <a:t>Fatality</a:t>
            </a:r>
          </a:p>
          <a:p>
            <a:pPr marL="171450" indent="-171450">
              <a:buFont typeface="Arial" panose="020B0604020202020204" pitchFamily="34" charset="0"/>
              <a:buChar char="•"/>
            </a:pPr>
            <a:r>
              <a:rPr lang="en-US" altLang="en-US" sz="1200" b="1" dirty="0">
                <a:latin typeface="Arial" panose="020B0604020202020204" pitchFamily="34" charset="0"/>
                <a:cs typeface="Arial" panose="020B0604020202020204" pitchFamily="34" charset="0"/>
              </a:rPr>
              <a:t>Reduced </a:t>
            </a:r>
            <a:r>
              <a:rPr lang="en-US" altLang="en-US" sz="1200" b="1" dirty="0" smtClean="0">
                <a:latin typeface="Arial" panose="020B0604020202020204" pitchFamily="34" charset="0"/>
                <a:cs typeface="Arial" panose="020B0604020202020204" pitchFamily="34" charset="0"/>
              </a:rPr>
              <a:t>Morale</a:t>
            </a:r>
            <a:endParaRPr lang="en-US" altLang="en-US"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en-US" sz="1200" b="1" dirty="0">
                <a:latin typeface="Arial" panose="020B0604020202020204" pitchFamily="34" charset="0"/>
                <a:cs typeface="Arial" panose="020B0604020202020204" pitchFamily="34" charset="0"/>
              </a:rPr>
              <a:t>Reputation Damage</a:t>
            </a:r>
          </a:p>
          <a:p>
            <a:pPr marL="171450" indent="-171450">
              <a:buFont typeface="Arial" panose="020B0604020202020204" pitchFamily="34" charset="0"/>
              <a:buChar char="•"/>
            </a:pPr>
            <a:r>
              <a:rPr lang="en-US" altLang="en-US" sz="1200" b="1" dirty="0">
                <a:latin typeface="Arial" panose="020B0604020202020204" pitchFamily="34" charset="0"/>
                <a:cs typeface="Arial" panose="020B0604020202020204" pitchFamily="34" charset="0"/>
              </a:rPr>
              <a:t>Equipment Damage</a:t>
            </a:r>
          </a:p>
          <a:p>
            <a:pPr marL="171450" indent="-171450">
              <a:buFont typeface="Arial" panose="020B0604020202020204" pitchFamily="34" charset="0"/>
              <a:buChar char="•"/>
            </a:pPr>
            <a:r>
              <a:rPr lang="en-US" altLang="en-US" sz="1200" b="1" dirty="0">
                <a:latin typeface="Arial" panose="020B0604020202020204" pitchFamily="34" charset="0"/>
                <a:cs typeface="Arial" panose="020B0604020202020204" pitchFamily="34" charset="0"/>
              </a:rPr>
              <a:t>Others?</a:t>
            </a:r>
            <a:endParaRPr lang="en-US" altLang="en-US" dirty="0">
              <a:latin typeface="Arial" panose="020B0604020202020204" pitchFamily="34" charset="0"/>
            </a:endParaRPr>
          </a:p>
        </p:txBody>
      </p:sp>
      <p:sp>
        <p:nvSpPr>
          <p:cNvPr id="9220" name="Slide Number Placeholder 3">
            <a:extLst>
              <a:ext uri="{FF2B5EF4-FFF2-40B4-BE49-F238E27FC236}">
                <a16:creationId xmlns:a16="http://schemas.microsoft.com/office/drawing/2014/main" id="{4AF59365-4CFB-4AFD-BB71-B871988C87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5451">
              <a:defRPr>
                <a:solidFill>
                  <a:schemeClr val="tx1"/>
                </a:solidFill>
                <a:latin typeface="Arial" panose="020B0604020202020204" pitchFamily="34" charset="0"/>
              </a:defRPr>
            </a:lvl1pPr>
            <a:lvl2pPr marL="757066" indent="-291179" defTabSz="975451">
              <a:defRPr>
                <a:solidFill>
                  <a:schemeClr val="tx1"/>
                </a:solidFill>
                <a:latin typeface="Arial" panose="020B0604020202020204" pitchFamily="34" charset="0"/>
              </a:defRPr>
            </a:lvl2pPr>
            <a:lvl3pPr marL="1164717" indent="-232943" defTabSz="975451">
              <a:defRPr>
                <a:solidFill>
                  <a:schemeClr val="tx1"/>
                </a:solidFill>
                <a:latin typeface="Arial" panose="020B0604020202020204" pitchFamily="34" charset="0"/>
              </a:defRPr>
            </a:lvl3pPr>
            <a:lvl4pPr marL="1630604" indent="-232943" defTabSz="975451">
              <a:defRPr>
                <a:solidFill>
                  <a:schemeClr val="tx1"/>
                </a:solidFill>
                <a:latin typeface="Arial" panose="020B0604020202020204" pitchFamily="34" charset="0"/>
              </a:defRPr>
            </a:lvl4pPr>
            <a:lvl5pPr marL="2096491" indent="-232943" defTabSz="975451">
              <a:defRPr>
                <a:solidFill>
                  <a:schemeClr val="tx1"/>
                </a:solidFill>
                <a:latin typeface="Arial" panose="020B0604020202020204" pitchFamily="34" charset="0"/>
              </a:defRPr>
            </a:lvl5pPr>
            <a:lvl6pPr marL="2562377" indent="-232943" defTabSz="975451" eaLnBrk="0" fontAlgn="base" hangingPunct="0">
              <a:spcBef>
                <a:spcPct val="0"/>
              </a:spcBef>
              <a:spcAft>
                <a:spcPct val="0"/>
              </a:spcAft>
              <a:defRPr>
                <a:solidFill>
                  <a:schemeClr val="tx1"/>
                </a:solidFill>
                <a:latin typeface="Arial" panose="020B0604020202020204" pitchFamily="34" charset="0"/>
              </a:defRPr>
            </a:lvl6pPr>
            <a:lvl7pPr marL="3028264" indent="-232943" defTabSz="975451" eaLnBrk="0" fontAlgn="base" hangingPunct="0">
              <a:spcBef>
                <a:spcPct val="0"/>
              </a:spcBef>
              <a:spcAft>
                <a:spcPct val="0"/>
              </a:spcAft>
              <a:defRPr>
                <a:solidFill>
                  <a:schemeClr val="tx1"/>
                </a:solidFill>
                <a:latin typeface="Arial" panose="020B0604020202020204" pitchFamily="34" charset="0"/>
              </a:defRPr>
            </a:lvl7pPr>
            <a:lvl8pPr marL="3494151" indent="-232943" defTabSz="975451" eaLnBrk="0" fontAlgn="base" hangingPunct="0">
              <a:spcBef>
                <a:spcPct val="0"/>
              </a:spcBef>
              <a:spcAft>
                <a:spcPct val="0"/>
              </a:spcAft>
              <a:defRPr>
                <a:solidFill>
                  <a:schemeClr val="tx1"/>
                </a:solidFill>
                <a:latin typeface="Arial" panose="020B0604020202020204" pitchFamily="34" charset="0"/>
              </a:defRPr>
            </a:lvl8pPr>
            <a:lvl9pPr marL="3960038" indent="-232943" defTabSz="975451"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fld id="{4E9289C5-E874-4FFA-9EB6-4C895FDDA5BF}" type="slidenum">
              <a:rPr lang="en-US" altLang="en-US" sz="1300">
                <a:solidFill>
                  <a:srgbClr val="000000"/>
                </a:solidFill>
                <a:latin typeface="Times New Roman" panose="02020603050405020304" pitchFamily="18" charset="0"/>
              </a:rPr>
              <a:pPr eaLnBrk="0" fontAlgn="base" hangingPunct="0">
                <a:spcBef>
                  <a:spcPct val="0"/>
                </a:spcBef>
                <a:spcAft>
                  <a:spcPct val="0"/>
                </a:spcAft>
                <a:defRPr/>
              </a:pPr>
              <a:t>16</a:t>
            </a:fld>
            <a:endParaRPr lang="en-US" altLang="en-US" sz="13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102509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AACDE04-7145-488A-9467-78B3EB9E5443}"/>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D0561985-9DA2-49BE-BBDF-63B83FB35D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sz="1200" b="1" baseline="0" dirty="0" smtClean="0">
                <a:latin typeface="Arial" panose="020B0604020202020204" pitchFamily="34" charset="0"/>
                <a:cs typeface="Arial" panose="020B0604020202020204" pitchFamily="34" charset="0"/>
              </a:rPr>
              <a:t>Conductive components of the material handler bucket include; control mechanism/pistol grip, mounting hardware, swivel hardware (all boom components minus fiberglass inserts).</a:t>
            </a:r>
          </a:p>
          <a:p>
            <a:pPr marL="0" indent="0">
              <a:buNone/>
            </a:pPr>
            <a:endParaRPr lang="en-US" sz="1200" b="1" baseline="0" dirty="0" smtClean="0">
              <a:latin typeface="Arial" panose="020B0604020202020204" pitchFamily="34" charset="0"/>
              <a:cs typeface="Arial" panose="020B0604020202020204" pitchFamily="34" charset="0"/>
            </a:endParaRPr>
          </a:p>
          <a:p>
            <a:pPr marL="0" indent="0">
              <a:buNone/>
            </a:pPr>
            <a:r>
              <a:rPr lang="en-US" sz="1200" b="1" baseline="0" dirty="0" smtClean="0">
                <a:latin typeface="Arial" panose="020B0604020202020204" pitchFamily="34" charset="0"/>
                <a:cs typeface="Arial" panose="020B0604020202020204" pitchFamily="34" charset="0"/>
              </a:rPr>
              <a:t>Monthly boom inspections, DOT inspections, equipment housekeeping, information in the operators manual</a:t>
            </a:r>
            <a:r>
              <a:rPr lang="en-US" sz="1200" b="1" baseline="0" smtClean="0">
                <a:latin typeface="Arial" panose="020B0604020202020204" pitchFamily="34" charset="0"/>
                <a:cs typeface="Arial" panose="020B0604020202020204" pitchFamily="34" charset="0"/>
              </a:rPr>
              <a:t>, etc. </a:t>
            </a:r>
            <a:endParaRPr lang="en-US" sz="1200" b="1" baseline="0" dirty="0" smtClean="0">
              <a:latin typeface="Arial" panose="020B0604020202020204" pitchFamily="34" charset="0"/>
              <a:cs typeface="Arial" panose="020B0604020202020204" pitchFamily="34" charset="0"/>
            </a:endParaRPr>
          </a:p>
          <a:p>
            <a:pPr marL="0" indent="0">
              <a:buNone/>
            </a:pPr>
            <a:endParaRPr lang="en-US" sz="1200" b="1" baseline="0" dirty="0">
              <a:latin typeface="Arial" panose="020B0604020202020204" pitchFamily="34" charset="0"/>
              <a:cs typeface="Arial" panose="020B0604020202020204" pitchFamily="34" charset="0"/>
            </a:endParaRPr>
          </a:p>
          <a:p>
            <a:endParaRPr lang="en-US" altLang="en-US" dirty="0">
              <a:latin typeface="Arial" panose="020B0604020202020204" pitchFamily="34" charset="0"/>
            </a:endParaRPr>
          </a:p>
        </p:txBody>
      </p:sp>
      <p:sp>
        <p:nvSpPr>
          <p:cNvPr id="9220" name="Slide Number Placeholder 3">
            <a:extLst>
              <a:ext uri="{FF2B5EF4-FFF2-40B4-BE49-F238E27FC236}">
                <a16:creationId xmlns:a16="http://schemas.microsoft.com/office/drawing/2014/main" id="{4AF59365-4CFB-4AFD-BB71-B871988C87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5451">
              <a:defRPr>
                <a:solidFill>
                  <a:schemeClr val="tx1"/>
                </a:solidFill>
                <a:latin typeface="Arial" panose="020B0604020202020204" pitchFamily="34" charset="0"/>
              </a:defRPr>
            </a:lvl1pPr>
            <a:lvl2pPr marL="757066" indent="-291179" defTabSz="975451">
              <a:defRPr>
                <a:solidFill>
                  <a:schemeClr val="tx1"/>
                </a:solidFill>
                <a:latin typeface="Arial" panose="020B0604020202020204" pitchFamily="34" charset="0"/>
              </a:defRPr>
            </a:lvl2pPr>
            <a:lvl3pPr marL="1164717" indent="-232943" defTabSz="975451">
              <a:defRPr>
                <a:solidFill>
                  <a:schemeClr val="tx1"/>
                </a:solidFill>
                <a:latin typeface="Arial" panose="020B0604020202020204" pitchFamily="34" charset="0"/>
              </a:defRPr>
            </a:lvl3pPr>
            <a:lvl4pPr marL="1630604" indent="-232943" defTabSz="975451">
              <a:defRPr>
                <a:solidFill>
                  <a:schemeClr val="tx1"/>
                </a:solidFill>
                <a:latin typeface="Arial" panose="020B0604020202020204" pitchFamily="34" charset="0"/>
              </a:defRPr>
            </a:lvl4pPr>
            <a:lvl5pPr marL="2096491" indent="-232943" defTabSz="975451">
              <a:defRPr>
                <a:solidFill>
                  <a:schemeClr val="tx1"/>
                </a:solidFill>
                <a:latin typeface="Arial" panose="020B0604020202020204" pitchFamily="34" charset="0"/>
              </a:defRPr>
            </a:lvl5pPr>
            <a:lvl6pPr marL="2562377" indent="-232943" defTabSz="975451" eaLnBrk="0" fontAlgn="base" hangingPunct="0">
              <a:spcBef>
                <a:spcPct val="0"/>
              </a:spcBef>
              <a:spcAft>
                <a:spcPct val="0"/>
              </a:spcAft>
              <a:defRPr>
                <a:solidFill>
                  <a:schemeClr val="tx1"/>
                </a:solidFill>
                <a:latin typeface="Arial" panose="020B0604020202020204" pitchFamily="34" charset="0"/>
              </a:defRPr>
            </a:lvl6pPr>
            <a:lvl7pPr marL="3028264" indent="-232943" defTabSz="975451" eaLnBrk="0" fontAlgn="base" hangingPunct="0">
              <a:spcBef>
                <a:spcPct val="0"/>
              </a:spcBef>
              <a:spcAft>
                <a:spcPct val="0"/>
              </a:spcAft>
              <a:defRPr>
                <a:solidFill>
                  <a:schemeClr val="tx1"/>
                </a:solidFill>
                <a:latin typeface="Arial" panose="020B0604020202020204" pitchFamily="34" charset="0"/>
              </a:defRPr>
            </a:lvl7pPr>
            <a:lvl8pPr marL="3494151" indent="-232943" defTabSz="975451" eaLnBrk="0" fontAlgn="base" hangingPunct="0">
              <a:spcBef>
                <a:spcPct val="0"/>
              </a:spcBef>
              <a:spcAft>
                <a:spcPct val="0"/>
              </a:spcAft>
              <a:defRPr>
                <a:solidFill>
                  <a:schemeClr val="tx1"/>
                </a:solidFill>
                <a:latin typeface="Arial" panose="020B0604020202020204" pitchFamily="34" charset="0"/>
              </a:defRPr>
            </a:lvl8pPr>
            <a:lvl9pPr marL="3960038" indent="-232943" defTabSz="975451"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fld id="{4E9289C5-E874-4FFA-9EB6-4C895FDDA5BF}" type="slidenum">
              <a:rPr lang="en-US" altLang="en-US" sz="1300">
                <a:solidFill>
                  <a:srgbClr val="000000"/>
                </a:solidFill>
                <a:latin typeface="Times New Roman" panose="02020603050405020304" pitchFamily="18" charset="0"/>
              </a:rPr>
              <a:pPr eaLnBrk="0" fontAlgn="base" hangingPunct="0">
                <a:spcBef>
                  <a:spcPct val="0"/>
                </a:spcBef>
                <a:spcAft>
                  <a:spcPct val="0"/>
                </a:spcAft>
                <a:defRPr/>
              </a:pPr>
              <a:t>17</a:t>
            </a:fld>
            <a:endParaRPr lang="en-US" altLang="en-US" sz="13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262060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AACDE04-7145-488A-9467-78B3EB9E5443}"/>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D0561985-9DA2-49BE-BBDF-63B83FB35D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sz="1200" b="1" baseline="0" dirty="0">
                <a:latin typeface="Arial" panose="020B0604020202020204" pitchFamily="34" charset="0"/>
                <a:cs typeface="Arial" panose="020B0604020202020204" pitchFamily="34" charset="0"/>
              </a:rPr>
              <a:t>What are some other layers of protection that should be considered?</a:t>
            </a:r>
          </a:p>
          <a:p>
            <a:pPr marL="171450" indent="-171450">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Effective Hazard Recognition</a:t>
            </a:r>
          </a:p>
          <a:p>
            <a:pPr marL="171450" indent="-171450">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Engineering Controls</a:t>
            </a:r>
          </a:p>
          <a:p>
            <a:pPr marL="171450" indent="-171450">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Administrative Controls</a:t>
            </a:r>
          </a:p>
          <a:p>
            <a:pPr marL="171450" indent="-171450">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Last is PPE</a:t>
            </a:r>
          </a:p>
          <a:p>
            <a:pPr marL="171450" indent="-171450">
              <a:buFont typeface="Arial" panose="020B0604020202020204" pitchFamily="34" charset="0"/>
              <a:buChar char="•"/>
            </a:pPr>
            <a:endParaRPr lang="en-US" sz="1200" b="1"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b="1" baseline="0" dirty="0">
                <a:latin typeface="Arial" panose="020B0604020202020204" pitchFamily="34" charset="0"/>
                <a:cs typeface="Arial" panose="020B0604020202020204" pitchFamily="34" charset="0"/>
              </a:rPr>
              <a:t>Confidence in PPE, not air testing gloves each day before use, and inspecting sleeves. </a:t>
            </a:r>
            <a:endParaRPr lang="en-US" sz="1200" b="1" dirty="0">
              <a:latin typeface="Arial" panose="020B0604020202020204" pitchFamily="34" charset="0"/>
              <a:cs typeface="Arial" panose="020B0604020202020204" pitchFamily="34" charset="0"/>
            </a:endParaRPr>
          </a:p>
          <a:p>
            <a:endParaRPr lang="en-US" altLang="en-US" dirty="0">
              <a:latin typeface="Arial" panose="020B0604020202020204" pitchFamily="34" charset="0"/>
            </a:endParaRPr>
          </a:p>
        </p:txBody>
      </p:sp>
      <p:sp>
        <p:nvSpPr>
          <p:cNvPr id="9220" name="Slide Number Placeholder 3">
            <a:extLst>
              <a:ext uri="{FF2B5EF4-FFF2-40B4-BE49-F238E27FC236}">
                <a16:creationId xmlns:a16="http://schemas.microsoft.com/office/drawing/2014/main" id="{4AF59365-4CFB-4AFD-BB71-B871988C87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5451">
              <a:defRPr>
                <a:solidFill>
                  <a:schemeClr val="tx1"/>
                </a:solidFill>
                <a:latin typeface="Arial" panose="020B0604020202020204" pitchFamily="34" charset="0"/>
              </a:defRPr>
            </a:lvl1pPr>
            <a:lvl2pPr marL="757066" indent="-291179" defTabSz="975451">
              <a:defRPr>
                <a:solidFill>
                  <a:schemeClr val="tx1"/>
                </a:solidFill>
                <a:latin typeface="Arial" panose="020B0604020202020204" pitchFamily="34" charset="0"/>
              </a:defRPr>
            </a:lvl2pPr>
            <a:lvl3pPr marL="1164717" indent="-232943" defTabSz="975451">
              <a:defRPr>
                <a:solidFill>
                  <a:schemeClr val="tx1"/>
                </a:solidFill>
                <a:latin typeface="Arial" panose="020B0604020202020204" pitchFamily="34" charset="0"/>
              </a:defRPr>
            </a:lvl3pPr>
            <a:lvl4pPr marL="1630604" indent="-232943" defTabSz="975451">
              <a:defRPr>
                <a:solidFill>
                  <a:schemeClr val="tx1"/>
                </a:solidFill>
                <a:latin typeface="Arial" panose="020B0604020202020204" pitchFamily="34" charset="0"/>
              </a:defRPr>
            </a:lvl4pPr>
            <a:lvl5pPr marL="2096491" indent="-232943" defTabSz="975451">
              <a:defRPr>
                <a:solidFill>
                  <a:schemeClr val="tx1"/>
                </a:solidFill>
                <a:latin typeface="Arial" panose="020B0604020202020204" pitchFamily="34" charset="0"/>
              </a:defRPr>
            </a:lvl5pPr>
            <a:lvl6pPr marL="2562377" indent="-232943" defTabSz="975451" eaLnBrk="0" fontAlgn="base" hangingPunct="0">
              <a:spcBef>
                <a:spcPct val="0"/>
              </a:spcBef>
              <a:spcAft>
                <a:spcPct val="0"/>
              </a:spcAft>
              <a:defRPr>
                <a:solidFill>
                  <a:schemeClr val="tx1"/>
                </a:solidFill>
                <a:latin typeface="Arial" panose="020B0604020202020204" pitchFamily="34" charset="0"/>
              </a:defRPr>
            </a:lvl6pPr>
            <a:lvl7pPr marL="3028264" indent="-232943" defTabSz="975451" eaLnBrk="0" fontAlgn="base" hangingPunct="0">
              <a:spcBef>
                <a:spcPct val="0"/>
              </a:spcBef>
              <a:spcAft>
                <a:spcPct val="0"/>
              </a:spcAft>
              <a:defRPr>
                <a:solidFill>
                  <a:schemeClr val="tx1"/>
                </a:solidFill>
                <a:latin typeface="Arial" panose="020B0604020202020204" pitchFamily="34" charset="0"/>
              </a:defRPr>
            </a:lvl7pPr>
            <a:lvl8pPr marL="3494151" indent="-232943" defTabSz="975451" eaLnBrk="0" fontAlgn="base" hangingPunct="0">
              <a:spcBef>
                <a:spcPct val="0"/>
              </a:spcBef>
              <a:spcAft>
                <a:spcPct val="0"/>
              </a:spcAft>
              <a:defRPr>
                <a:solidFill>
                  <a:schemeClr val="tx1"/>
                </a:solidFill>
                <a:latin typeface="Arial" panose="020B0604020202020204" pitchFamily="34" charset="0"/>
              </a:defRPr>
            </a:lvl8pPr>
            <a:lvl9pPr marL="3960038" indent="-232943" defTabSz="975451"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fld id="{4E9289C5-E874-4FFA-9EB6-4C895FDDA5BF}" type="slidenum">
              <a:rPr lang="en-US" altLang="en-US" sz="1300">
                <a:solidFill>
                  <a:srgbClr val="000000"/>
                </a:solidFill>
                <a:latin typeface="Times New Roman" panose="02020603050405020304" pitchFamily="18" charset="0"/>
              </a:rPr>
              <a:pPr eaLnBrk="0" fontAlgn="base" hangingPunct="0">
                <a:spcBef>
                  <a:spcPct val="0"/>
                </a:spcBef>
                <a:spcAft>
                  <a:spcPct val="0"/>
                </a:spcAft>
                <a:defRPr/>
              </a:pPr>
              <a:t>18</a:t>
            </a:fld>
            <a:endParaRPr lang="en-US" altLang="en-US" sz="13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176998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AACDE04-7145-488A-9467-78B3EB9E5443}"/>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D0561985-9DA2-49BE-BBDF-63B83FB35D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sz="1200" b="1" baseline="0" dirty="0">
                <a:latin typeface="Arial" panose="020B0604020202020204" pitchFamily="34" charset="0"/>
                <a:cs typeface="Arial" panose="020B0604020202020204" pitchFamily="34" charset="0"/>
              </a:rPr>
              <a:t>We shouldn’t let time pressures allow us to develop a habit of putting workers at risk by taking shortcuts, ultimately only you can make that decision.</a:t>
            </a:r>
            <a:endParaRPr lang="en-US" sz="1200" b="1" dirty="0">
              <a:latin typeface="Arial" panose="020B0604020202020204" pitchFamily="34" charset="0"/>
              <a:cs typeface="Arial" panose="020B0604020202020204" pitchFamily="34" charset="0"/>
            </a:endParaRPr>
          </a:p>
          <a:p>
            <a:endParaRPr lang="en-US" altLang="en-US" dirty="0">
              <a:latin typeface="Arial" panose="020B0604020202020204" pitchFamily="34" charset="0"/>
            </a:endParaRPr>
          </a:p>
        </p:txBody>
      </p:sp>
      <p:sp>
        <p:nvSpPr>
          <p:cNvPr id="9220" name="Slide Number Placeholder 3">
            <a:extLst>
              <a:ext uri="{FF2B5EF4-FFF2-40B4-BE49-F238E27FC236}">
                <a16:creationId xmlns:a16="http://schemas.microsoft.com/office/drawing/2014/main" id="{4AF59365-4CFB-4AFD-BB71-B871988C87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5451">
              <a:defRPr>
                <a:solidFill>
                  <a:schemeClr val="tx1"/>
                </a:solidFill>
                <a:latin typeface="Arial" panose="020B0604020202020204" pitchFamily="34" charset="0"/>
              </a:defRPr>
            </a:lvl1pPr>
            <a:lvl2pPr marL="757066" indent="-291179" defTabSz="975451">
              <a:defRPr>
                <a:solidFill>
                  <a:schemeClr val="tx1"/>
                </a:solidFill>
                <a:latin typeface="Arial" panose="020B0604020202020204" pitchFamily="34" charset="0"/>
              </a:defRPr>
            </a:lvl2pPr>
            <a:lvl3pPr marL="1164717" indent="-232943" defTabSz="975451">
              <a:defRPr>
                <a:solidFill>
                  <a:schemeClr val="tx1"/>
                </a:solidFill>
                <a:latin typeface="Arial" panose="020B0604020202020204" pitchFamily="34" charset="0"/>
              </a:defRPr>
            </a:lvl3pPr>
            <a:lvl4pPr marL="1630604" indent="-232943" defTabSz="975451">
              <a:defRPr>
                <a:solidFill>
                  <a:schemeClr val="tx1"/>
                </a:solidFill>
                <a:latin typeface="Arial" panose="020B0604020202020204" pitchFamily="34" charset="0"/>
              </a:defRPr>
            </a:lvl4pPr>
            <a:lvl5pPr marL="2096491" indent="-232943" defTabSz="975451">
              <a:defRPr>
                <a:solidFill>
                  <a:schemeClr val="tx1"/>
                </a:solidFill>
                <a:latin typeface="Arial" panose="020B0604020202020204" pitchFamily="34" charset="0"/>
              </a:defRPr>
            </a:lvl5pPr>
            <a:lvl6pPr marL="2562377" indent="-232943" defTabSz="975451" eaLnBrk="0" fontAlgn="base" hangingPunct="0">
              <a:spcBef>
                <a:spcPct val="0"/>
              </a:spcBef>
              <a:spcAft>
                <a:spcPct val="0"/>
              </a:spcAft>
              <a:defRPr>
                <a:solidFill>
                  <a:schemeClr val="tx1"/>
                </a:solidFill>
                <a:latin typeface="Arial" panose="020B0604020202020204" pitchFamily="34" charset="0"/>
              </a:defRPr>
            </a:lvl6pPr>
            <a:lvl7pPr marL="3028264" indent="-232943" defTabSz="975451" eaLnBrk="0" fontAlgn="base" hangingPunct="0">
              <a:spcBef>
                <a:spcPct val="0"/>
              </a:spcBef>
              <a:spcAft>
                <a:spcPct val="0"/>
              </a:spcAft>
              <a:defRPr>
                <a:solidFill>
                  <a:schemeClr val="tx1"/>
                </a:solidFill>
                <a:latin typeface="Arial" panose="020B0604020202020204" pitchFamily="34" charset="0"/>
              </a:defRPr>
            </a:lvl7pPr>
            <a:lvl8pPr marL="3494151" indent="-232943" defTabSz="975451" eaLnBrk="0" fontAlgn="base" hangingPunct="0">
              <a:spcBef>
                <a:spcPct val="0"/>
              </a:spcBef>
              <a:spcAft>
                <a:spcPct val="0"/>
              </a:spcAft>
              <a:defRPr>
                <a:solidFill>
                  <a:schemeClr val="tx1"/>
                </a:solidFill>
                <a:latin typeface="Arial" panose="020B0604020202020204" pitchFamily="34" charset="0"/>
              </a:defRPr>
            </a:lvl8pPr>
            <a:lvl9pPr marL="3960038" indent="-232943" defTabSz="975451"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fld id="{4E9289C5-E874-4FFA-9EB6-4C895FDDA5BF}" type="slidenum">
              <a:rPr lang="en-US" altLang="en-US" sz="1300">
                <a:solidFill>
                  <a:srgbClr val="000000"/>
                </a:solidFill>
                <a:latin typeface="Times New Roman" panose="02020603050405020304" pitchFamily="18" charset="0"/>
              </a:rPr>
              <a:pPr eaLnBrk="0" fontAlgn="base" hangingPunct="0">
                <a:spcBef>
                  <a:spcPct val="0"/>
                </a:spcBef>
                <a:spcAft>
                  <a:spcPct val="0"/>
                </a:spcAft>
                <a:defRPr/>
              </a:pPr>
              <a:t>19</a:t>
            </a:fld>
            <a:endParaRPr lang="en-US" altLang="en-US" sz="13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21144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AACDE04-7145-488A-9467-78B3EB9E5443}"/>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D0561985-9DA2-49BE-BBDF-63B83FB35D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mj-lt"/>
              <a:buNone/>
            </a:pPr>
            <a:endParaRPr lang="en-US" altLang="en-US" dirty="0">
              <a:latin typeface="Arial" panose="020B0604020202020204" pitchFamily="34" charset="0"/>
            </a:endParaRPr>
          </a:p>
          <a:p>
            <a:pPr marL="232943" indent="-232943">
              <a:buFont typeface="+mj-lt"/>
              <a:buAutoNum type="arabicPeriod"/>
            </a:pPr>
            <a:endParaRPr lang="en-US" altLang="en-US" dirty="0">
              <a:latin typeface="Arial" panose="020B0604020202020204" pitchFamily="34" charset="0"/>
            </a:endParaRPr>
          </a:p>
        </p:txBody>
      </p:sp>
      <p:sp>
        <p:nvSpPr>
          <p:cNvPr id="9220" name="Slide Number Placeholder 3">
            <a:extLst>
              <a:ext uri="{FF2B5EF4-FFF2-40B4-BE49-F238E27FC236}">
                <a16:creationId xmlns:a16="http://schemas.microsoft.com/office/drawing/2014/main" id="{4AF59365-4CFB-4AFD-BB71-B871988C87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5451">
              <a:defRPr>
                <a:solidFill>
                  <a:schemeClr val="tx1"/>
                </a:solidFill>
                <a:latin typeface="Arial" panose="020B0604020202020204" pitchFamily="34" charset="0"/>
              </a:defRPr>
            </a:lvl1pPr>
            <a:lvl2pPr marL="757066" indent="-291179" defTabSz="975451">
              <a:defRPr>
                <a:solidFill>
                  <a:schemeClr val="tx1"/>
                </a:solidFill>
                <a:latin typeface="Arial" panose="020B0604020202020204" pitchFamily="34" charset="0"/>
              </a:defRPr>
            </a:lvl2pPr>
            <a:lvl3pPr marL="1164717" indent="-232943" defTabSz="975451">
              <a:defRPr>
                <a:solidFill>
                  <a:schemeClr val="tx1"/>
                </a:solidFill>
                <a:latin typeface="Arial" panose="020B0604020202020204" pitchFamily="34" charset="0"/>
              </a:defRPr>
            </a:lvl3pPr>
            <a:lvl4pPr marL="1630604" indent="-232943" defTabSz="975451">
              <a:defRPr>
                <a:solidFill>
                  <a:schemeClr val="tx1"/>
                </a:solidFill>
                <a:latin typeface="Arial" panose="020B0604020202020204" pitchFamily="34" charset="0"/>
              </a:defRPr>
            </a:lvl4pPr>
            <a:lvl5pPr marL="2096491" indent="-232943" defTabSz="975451">
              <a:defRPr>
                <a:solidFill>
                  <a:schemeClr val="tx1"/>
                </a:solidFill>
                <a:latin typeface="Arial" panose="020B0604020202020204" pitchFamily="34" charset="0"/>
              </a:defRPr>
            </a:lvl5pPr>
            <a:lvl6pPr marL="2562377" indent="-232943" defTabSz="975451" eaLnBrk="0" fontAlgn="base" hangingPunct="0">
              <a:spcBef>
                <a:spcPct val="0"/>
              </a:spcBef>
              <a:spcAft>
                <a:spcPct val="0"/>
              </a:spcAft>
              <a:defRPr>
                <a:solidFill>
                  <a:schemeClr val="tx1"/>
                </a:solidFill>
                <a:latin typeface="Arial" panose="020B0604020202020204" pitchFamily="34" charset="0"/>
              </a:defRPr>
            </a:lvl6pPr>
            <a:lvl7pPr marL="3028264" indent="-232943" defTabSz="975451" eaLnBrk="0" fontAlgn="base" hangingPunct="0">
              <a:spcBef>
                <a:spcPct val="0"/>
              </a:spcBef>
              <a:spcAft>
                <a:spcPct val="0"/>
              </a:spcAft>
              <a:defRPr>
                <a:solidFill>
                  <a:schemeClr val="tx1"/>
                </a:solidFill>
                <a:latin typeface="Arial" panose="020B0604020202020204" pitchFamily="34" charset="0"/>
              </a:defRPr>
            </a:lvl7pPr>
            <a:lvl8pPr marL="3494151" indent="-232943" defTabSz="975451" eaLnBrk="0" fontAlgn="base" hangingPunct="0">
              <a:spcBef>
                <a:spcPct val="0"/>
              </a:spcBef>
              <a:spcAft>
                <a:spcPct val="0"/>
              </a:spcAft>
              <a:defRPr>
                <a:solidFill>
                  <a:schemeClr val="tx1"/>
                </a:solidFill>
                <a:latin typeface="Arial" panose="020B0604020202020204" pitchFamily="34" charset="0"/>
              </a:defRPr>
            </a:lvl8pPr>
            <a:lvl9pPr marL="3960038" indent="-232943" defTabSz="975451"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fld id="{4E9289C5-E874-4FFA-9EB6-4C895FDDA5BF}" type="slidenum">
              <a:rPr lang="en-US" altLang="en-US" sz="1300">
                <a:solidFill>
                  <a:srgbClr val="000000"/>
                </a:solidFill>
                <a:latin typeface="Times New Roman" panose="02020603050405020304" pitchFamily="18" charset="0"/>
              </a:rPr>
              <a:pPr eaLnBrk="0" fontAlgn="base" hangingPunct="0">
                <a:spcBef>
                  <a:spcPct val="0"/>
                </a:spcBef>
                <a:spcAft>
                  <a:spcPct val="0"/>
                </a:spcAft>
                <a:defRPr/>
              </a:pPr>
              <a:t>2</a:t>
            </a:fld>
            <a:endParaRPr lang="en-US" altLang="en-US" sz="1300" dirty="0">
              <a:solidFill>
                <a:srgbClr val="000000"/>
              </a:solidFill>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AACDE04-7145-488A-9467-78B3EB9E5443}"/>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D0561985-9DA2-49BE-BBDF-63B83FB35D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sz="1200" b="1" dirty="0">
                <a:latin typeface="Arial" panose="020B0604020202020204" pitchFamily="34" charset="0"/>
                <a:cs typeface="Arial" panose="020B0604020202020204" pitchFamily="34" charset="0"/>
              </a:rPr>
              <a:t>As</a:t>
            </a:r>
            <a:r>
              <a:rPr lang="en-US" sz="1200" b="1" baseline="0" dirty="0">
                <a:latin typeface="Arial" panose="020B0604020202020204" pitchFamily="34" charset="0"/>
                <a:cs typeface="Arial" panose="020B0604020202020204" pitchFamily="34" charset="0"/>
              </a:rPr>
              <a:t> a supervisor or higher level peer, you should always follow the rules/procedures at bare minimum.</a:t>
            </a:r>
          </a:p>
          <a:p>
            <a:endParaRPr lang="en-US" altLang="en-US" dirty="0">
              <a:latin typeface="Arial" panose="020B0604020202020204" pitchFamily="34" charset="0"/>
            </a:endParaRPr>
          </a:p>
        </p:txBody>
      </p:sp>
      <p:sp>
        <p:nvSpPr>
          <p:cNvPr id="9220" name="Slide Number Placeholder 3">
            <a:extLst>
              <a:ext uri="{FF2B5EF4-FFF2-40B4-BE49-F238E27FC236}">
                <a16:creationId xmlns:a16="http://schemas.microsoft.com/office/drawing/2014/main" id="{4AF59365-4CFB-4AFD-BB71-B871988C87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5451">
              <a:defRPr>
                <a:solidFill>
                  <a:schemeClr val="tx1"/>
                </a:solidFill>
                <a:latin typeface="Arial" panose="020B0604020202020204" pitchFamily="34" charset="0"/>
              </a:defRPr>
            </a:lvl1pPr>
            <a:lvl2pPr marL="757066" indent="-291179" defTabSz="975451">
              <a:defRPr>
                <a:solidFill>
                  <a:schemeClr val="tx1"/>
                </a:solidFill>
                <a:latin typeface="Arial" panose="020B0604020202020204" pitchFamily="34" charset="0"/>
              </a:defRPr>
            </a:lvl2pPr>
            <a:lvl3pPr marL="1164717" indent="-232943" defTabSz="975451">
              <a:defRPr>
                <a:solidFill>
                  <a:schemeClr val="tx1"/>
                </a:solidFill>
                <a:latin typeface="Arial" panose="020B0604020202020204" pitchFamily="34" charset="0"/>
              </a:defRPr>
            </a:lvl3pPr>
            <a:lvl4pPr marL="1630604" indent="-232943" defTabSz="975451">
              <a:defRPr>
                <a:solidFill>
                  <a:schemeClr val="tx1"/>
                </a:solidFill>
                <a:latin typeface="Arial" panose="020B0604020202020204" pitchFamily="34" charset="0"/>
              </a:defRPr>
            </a:lvl4pPr>
            <a:lvl5pPr marL="2096491" indent="-232943" defTabSz="975451">
              <a:defRPr>
                <a:solidFill>
                  <a:schemeClr val="tx1"/>
                </a:solidFill>
                <a:latin typeface="Arial" panose="020B0604020202020204" pitchFamily="34" charset="0"/>
              </a:defRPr>
            </a:lvl5pPr>
            <a:lvl6pPr marL="2562377" indent="-232943" defTabSz="975451" eaLnBrk="0" fontAlgn="base" hangingPunct="0">
              <a:spcBef>
                <a:spcPct val="0"/>
              </a:spcBef>
              <a:spcAft>
                <a:spcPct val="0"/>
              </a:spcAft>
              <a:defRPr>
                <a:solidFill>
                  <a:schemeClr val="tx1"/>
                </a:solidFill>
                <a:latin typeface="Arial" panose="020B0604020202020204" pitchFamily="34" charset="0"/>
              </a:defRPr>
            </a:lvl6pPr>
            <a:lvl7pPr marL="3028264" indent="-232943" defTabSz="975451" eaLnBrk="0" fontAlgn="base" hangingPunct="0">
              <a:spcBef>
                <a:spcPct val="0"/>
              </a:spcBef>
              <a:spcAft>
                <a:spcPct val="0"/>
              </a:spcAft>
              <a:defRPr>
                <a:solidFill>
                  <a:schemeClr val="tx1"/>
                </a:solidFill>
                <a:latin typeface="Arial" panose="020B0604020202020204" pitchFamily="34" charset="0"/>
              </a:defRPr>
            </a:lvl7pPr>
            <a:lvl8pPr marL="3494151" indent="-232943" defTabSz="975451" eaLnBrk="0" fontAlgn="base" hangingPunct="0">
              <a:spcBef>
                <a:spcPct val="0"/>
              </a:spcBef>
              <a:spcAft>
                <a:spcPct val="0"/>
              </a:spcAft>
              <a:defRPr>
                <a:solidFill>
                  <a:schemeClr val="tx1"/>
                </a:solidFill>
                <a:latin typeface="Arial" panose="020B0604020202020204" pitchFamily="34" charset="0"/>
              </a:defRPr>
            </a:lvl8pPr>
            <a:lvl9pPr marL="3960038" indent="-232943" defTabSz="975451"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fld id="{4E9289C5-E874-4FFA-9EB6-4C895FDDA5BF}" type="slidenum">
              <a:rPr lang="en-US" altLang="en-US" sz="1300">
                <a:solidFill>
                  <a:srgbClr val="000000"/>
                </a:solidFill>
                <a:latin typeface="Times New Roman" panose="02020603050405020304" pitchFamily="18" charset="0"/>
              </a:rPr>
              <a:pPr eaLnBrk="0" fontAlgn="base" hangingPunct="0">
                <a:spcBef>
                  <a:spcPct val="0"/>
                </a:spcBef>
                <a:spcAft>
                  <a:spcPct val="0"/>
                </a:spcAft>
                <a:defRPr/>
              </a:pPr>
              <a:t>20</a:t>
            </a:fld>
            <a:endParaRPr lang="en-US" altLang="en-US" sz="13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58040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AACDE04-7145-488A-9467-78B3EB9E5443}"/>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D0561985-9DA2-49BE-BBDF-63B83FB35D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220" name="Slide Number Placeholder 3">
            <a:extLst>
              <a:ext uri="{FF2B5EF4-FFF2-40B4-BE49-F238E27FC236}">
                <a16:creationId xmlns:a16="http://schemas.microsoft.com/office/drawing/2014/main" id="{4AF59365-4CFB-4AFD-BB71-B871988C87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5451">
              <a:defRPr>
                <a:solidFill>
                  <a:schemeClr val="tx1"/>
                </a:solidFill>
                <a:latin typeface="Arial" panose="020B0604020202020204" pitchFamily="34" charset="0"/>
              </a:defRPr>
            </a:lvl1pPr>
            <a:lvl2pPr marL="757066" indent="-291179" defTabSz="975451">
              <a:defRPr>
                <a:solidFill>
                  <a:schemeClr val="tx1"/>
                </a:solidFill>
                <a:latin typeface="Arial" panose="020B0604020202020204" pitchFamily="34" charset="0"/>
              </a:defRPr>
            </a:lvl2pPr>
            <a:lvl3pPr marL="1164717" indent="-232943" defTabSz="975451">
              <a:defRPr>
                <a:solidFill>
                  <a:schemeClr val="tx1"/>
                </a:solidFill>
                <a:latin typeface="Arial" panose="020B0604020202020204" pitchFamily="34" charset="0"/>
              </a:defRPr>
            </a:lvl3pPr>
            <a:lvl4pPr marL="1630604" indent="-232943" defTabSz="975451">
              <a:defRPr>
                <a:solidFill>
                  <a:schemeClr val="tx1"/>
                </a:solidFill>
                <a:latin typeface="Arial" panose="020B0604020202020204" pitchFamily="34" charset="0"/>
              </a:defRPr>
            </a:lvl4pPr>
            <a:lvl5pPr marL="2096491" indent="-232943" defTabSz="975451">
              <a:defRPr>
                <a:solidFill>
                  <a:schemeClr val="tx1"/>
                </a:solidFill>
                <a:latin typeface="Arial" panose="020B0604020202020204" pitchFamily="34" charset="0"/>
              </a:defRPr>
            </a:lvl5pPr>
            <a:lvl6pPr marL="2562377" indent="-232943" defTabSz="975451" eaLnBrk="0" fontAlgn="base" hangingPunct="0">
              <a:spcBef>
                <a:spcPct val="0"/>
              </a:spcBef>
              <a:spcAft>
                <a:spcPct val="0"/>
              </a:spcAft>
              <a:defRPr>
                <a:solidFill>
                  <a:schemeClr val="tx1"/>
                </a:solidFill>
                <a:latin typeface="Arial" panose="020B0604020202020204" pitchFamily="34" charset="0"/>
              </a:defRPr>
            </a:lvl6pPr>
            <a:lvl7pPr marL="3028264" indent="-232943" defTabSz="975451" eaLnBrk="0" fontAlgn="base" hangingPunct="0">
              <a:spcBef>
                <a:spcPct val="0"/>
              </a:spcBef>
              <a:spcAft>
                <a:spcPct val="0"/>
              </a:spcAft>
              <a:defRPr>
                <a:solidFill>
                  <a:schemeClr val="tx1"/>
                </a:solidFill>
                <a:latin typeface="Arial" panose="020B0604020202020204" pitchFamily="34" charset="0"/>
              </a:defRPr>
            </a:lvl7pPr>
            <a:lvl8pPr marL="3494151" indent="-232943" defTabSz="975451" eaLnBrk="0" fontAlgn="base" hangingPunct="0">
              <a:spcBef>
                <a:spcPct val="0"/>
              </a:spcBef>
              <a:spcAft>
                <a:spcPct val="0"/>
              </a:spcAft>
              <a:defRPr>
                <a:solidFill>
                  <a:schemeClr val="tx1"/>
                </a:solidFill>
                <a:latin typeface="Arial" panose="020B0604020202020204" pitchFamily="34" charset="0"/>
              </a:defRPr>
            </a:lvl8pPr>
            <a:lvl9pPr marL="3960038" indent="-232943" defTabSz="975451"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fld id="{4E9289C5-E874-4FFA-9EB6-4C895FDDA5BF}" type="slidenum">
              <a:rPr lang="en-US" altLang="en-US" sz="1300">
                <a:solidFill>
                  <a:srgbClr val="000000"/>
                </a:solidFill>
                <a:latin typeface="Times New Roman" panose="02020603050405020304" pitchFamily="18" charset="0"/>
              </a:rPr>
              <a:pPr eaLnBrk="0" fontAlgn="base" hangingPunct="0">
                <a:spcBef>
                  <a:spcPct val="0"/>
                </a:spcBef>
                <a:spcAft>
                  <a:spcPct val="0"/>
                </a:spcAft>
                <a:defRPr/>
              </a:pPr>
              <a:t>21</a:t>
            </a:fld>
            <a:endParaRPr lang="en-US" altLang="en-US" sz="13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914261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DA93C-7F26-40A8-87C4-7E57ACDAF680}" type="slidenum">
              <a:rPr lang="en-US" smtClean="0"/>
              <a:t>3</a:t>
            </a:fld>
            <a:endParaRPr lang="en-US" dirty="0"/>
          </a:p>
        </p:txBody>
      </p:sp>
    </p:spTree>
    <p:extLst>
      <p:ext uri="{BB962C8B-B14F-4D97-AF65-F5344CB8AC3E}">
        <p14:creationId xmlns:p14="http://schemas.microsoft.com/office/powerpoint/2010/main" val="415083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AACDE04-7145-488A-9467-78B3EB9E5443}"/>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D0561985-9DA2-49BE-BBDF-63B83FB35D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sz="1200" b="1" dirty="0">
                <a:latin typeface="Arial" panose="020B0604020202020204" pitchFamily="34" charset="0"/>
                <a:cs typeface="Arial" panose="020B0604020202020204" pitchFamily="34" charset="0"/>
              </a:rPr>
              <a:t>How</a:t>
            </a:r>
            <a:r>
              <a:rPr lang="en-US" sz="1200" b="1" baseline="0" dirty="0">
                <a:latin typeface="Arial" panose="020B0604020202020204" pitchFamily="34" charset="0"/>
                <a:cs typeface="Arial" panose="020B0604020202020204" pitchFamily="34" charset="0"/>
              </a:rPr>
              <a:t> many of us would take risks if we understood the seriousness of the consequences?</a:t>
            </a:r>
            <a:endParaRPr lang="en-US" sz="1200" b="1" dirty="0">
              <a:latin typeface="Arial" panose="020B0604020202020204" pitchFamily="34" charset="0"/>
              <a:cs typeface="Arial" panose="020B0604020202020204" pitchFamily="34" charset="0"/>
            </a:endParaRPr>
          </a:p>
          <a:p>
            <a:endParaRPr lang="en-US" altLang="en-US" dirty="0">
              <a:latin typeface="Arial" panose="020B0604020202020204" pitchFamily="34" charset="0"/>
            </a:endParaRPr>
          </a:p>
        </p:txBody>
      </p:sp>
      <p:sp>
        <p:nvSpPr>
          <p:cNvPr id="9220" name="Slide Number Placeholder 3">
            <a:extLst>
              <a:ext uri="{FF2B5EF4-FFF2-40B4-BE49-F238E27FC236}">
                <a16:creationId xmlns:a16="http://schemas.microsoft.com/office/drawing/2014/main" id="{4AF59365-4CFB-4AFD-BB71-B871988C87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5451">
              <a:defRPr>
                <a:solidFill>
                  <a:schemeClr val="tx1"/>
                </a:solidFill>
                <a:latin typeface="Arial" panose="020B0604020202020204" pitchFamily="34" charset="0"/>
              </a:defRPr>
            </a:lvl1pPr>
            <a:lvl2pPr marL="757066" indent="-291179" defTabSz="975451">
              <a:defRPr>
                <a:solidFill>
                  <a:schemeClr val="tx1"/>
                </a:solidFill>
                <a:latin typeface="Arial" panose="020B0604020202020204" pitchFamily="34" charset="0"/>
              </a:defRPr>
            </a:lvl2pPr>
            <a:lvl3pPr marL="1164717" indent="-232943" defTabSz="975451">
              <a:defRPr>
                <a:solidFill>
                  <a:schemeClr val="tx1"/>
                </a:solidFill>
                <a:latin typeface="Arial" panose="020B0604020202020204" pitchFamily="34" charset="0"/>
              </a:defRPr>
            </a:lvl3pPr>
            <a:lvl4pPr marL="1630604" indent="-232943" defTabSz="975451">
              <a:defRPr>
                <a:solidFill>
                  <a:schemeClr val="tx1"/>
                </a:solidFill>
                <a:latin typeface="Arial" panose="020B0604020202020204" pitchFamily="34" charset="0"/>
              </a:defRPr>
            </a:lvl4pPr>
            <a:lvl5pPr marL="2096491" indent="-232943" defTabSz="975451">
              <a:defRPr>
                <a:solidFill>
                  <a:schemeClr val="tx1"/>
                </a:solidFill>
                <a:latin typeface="Arial" panose="020B0604020202020204" pitchFamily="34" charset="0"/>
              </a:defRPr>
            </a:lvl5pPr>
            <a:lvl6pPr marL="2562377" indent="-232943" defTabSz="975451" eaLnBrk="0" fontAlgn="base" hangingPunct="0">
              <a:spcBef>
                <a:spcPct val="0"/>
              </a:spcBef>
              <a:spcAft>
                <a:spcPct val="0"/>
              </a:spcAft>
              <a:defRPr>
                <a:solidFill>
                  <a:schemeClr val="tx1"/>
                </a:solidFill>
                <a:latin typeface="Arial" panose="020B0604020202020204" pitchFamily="34" charset="0"/>
              </a:defRPr>
            </a:lvl6pPr>
            <a:lvl7pPr marL="3028264" indent="-232943" defTabSz="975451" eaLnBrk="0" fontAlgn="base" hangingPunct="0">
              <a:spcBef>
                <a:spcPct val="0"/>
              </a:spcBef>
              <a:spcAft>
                <a:spcPct val="0"/>
              </a:spcAft>
              <a:defRPr>
                <a:solidFill>
                  <a:schemeClr val="tx1"/>
                </a:solidFill>
                <a:latin typeface="Arial" panose="020B0604020202020204" pitchFamily="34" charset="0"/>
              </a:defRPr>
            </a:lvl7pPr>
            <a:lvl8pPr marL="3494151" indent="-232943" defTabSz="975451" eaLnBrk="0" fontAlgn="base" hangingPunct="0">
              <a:spcBef>
                <a:spcPct val="0"/>
              </a:spcBef>
              <a:spcAft>
                <a:spcPct val="0"/>
              </a:spcAft>
              <a:defRPr>
                <a:solidFill>
                  <a:schemeClr val="tx1"/>
                </a:solidFill>
                <a:latin typeface="Arial" panose="020B0604020202020204" pitchFamily="34" charset="0"/>
              </a:defRPr>
            </a:lvl8pPr>
            <a:lvl9pPr marL="3960038" indent="-232943" defTabSz="975451"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fld id="{4E9289C5-E874-4FFA-9EB6-4C895FDDA5BF}" type="slidenum">
              <a:rPr lang="en-US" altLang="en-US" sz="1300">
                <a:solidFill>
                  <a:srgbClr val="000000"/>
                </a:solidFill>
                <a:latin typeface="Times New Roman" panose="02020603050405020304" pitchFamily="18" charset="0"/>
              </a:rPr>
              <a:pPr eaLnBrk="0" fontAlgn="base" hangingPunct="0">
                <a:spcBef>
                  <a:spcPct val="0"/>
                </a:spcBef>
                <a:spcAft>
                  <a:spcPct val="0"/>
                </a:spcAft>
                <a:defRPr/>
              </a:pPr>
              <a:t>4</a:t>
            </a:fld>
            <a:endParaRPr lang="en-US" altLang="en-US" sz="13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69532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AACDE04-7145-488A-9467-78B3EB9E5443}"/>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D0561985-9DA2-49BE-BBDF-63B83FB35D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sz="1200" b="1" dirty="0">
                <a:latin typeface="Arial" panose="020B0604020202020204" pitchFamily="34" charset="0"/>
                <a:cs typeface="Arial" panose="020B0604020202020204" pitchFamily="34" charset="0"/>
              </a:rPr>
              <a:t>Most</a:t>
            </a:r>
            <a:r>
              <a:rPr lang="en-US" sz="1200" b="1" baseline="0" dirty="0">
                <a:latin typeface="Arial" panose="020B0604020202020204" pitchFamily="34" charset="0"/>
                <a:cs typeface="Arial" panose="020B0604020202020204" pitchFamily="34" charset="0"/>
              </a:rPr>
              <a:t> people you ask tend to assume things are less risky or less hazardous than they really are. For example, most individuals accept that speeding in excess at 5 miles an hour may expose them to a ticket but never consider the additional risk of a crash. What if they were speeding in excess of 10 or 15 miles an hour over the speed limit? At what speed would you consider the increased risk of a crash?</a:t>
            </a:r>
            <a:endParaRPr lang="en-US" sz="1200" b="1" dirty="0">
              <a:latin typeface="Arial" panose="020B0604020202020204" pitchFamily="34" charset="0"/>
              <a:cs typeface="Arial" panose="020B0604020202020204" pitchFamily="34" charset="0"/>
            </a:endParaRPr>
          </a:p>
          <a:p>
            <a:endParaRPr lang="en-US" altLang="en-US" dirty="0">
              <a:latin typeface="Arial" panose="020B0604020202020204" pitchFamily="34" charset="0"/>
            </a:endParaRPr>
          </a:p>
        </p:txBody>
      </p:sp>
      <p:sp>
        <p:nvSpPr>
          <p:cNvPr id="9220" name="Slide Number Placeholder 3">
            <a:extLst>
              <a:ext uri="{FF2B5EF4-FFF2-40B4-BE49-F238E27FC236}">
                <a16:creationId xmlns:a16="http://schemas.microsoft.com/office/drawing/2014/main" id="{4AF59365-4CFB-4AFD-BB71-B871988C87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5451">
              <a:defRPr>
                <a:solidFill>
                  <a:schemeClr val="tx1"/>
                </a:solidFill>
                <a:latin typeface="Arial" panose="020B0604020202020204" pitchFamily="34" charset="0"/>
              </a:defRPr>
            </a:lvl1pPr>
            <a:lvl2pPr marL="757066" indent="-291179" defTabSz="975451">
              <a:defRPr>
                <a:solidFill>
                  <a:schemeClr val="tx1"/>
                </a:solidFill>
                <a:latin typeface="Arial" panose="020B0604020202020204" pitchFamily="34" charset="0"/>
              </a:defRPr>
            </a:lvl2pPr>
            <a:lvl3pPr marL="1164717" indent="-232943" defTabSz="975451">
              <a:defRPr>
                <a:solidFill>
                  <a:schemeClr val="tx1"/>
                </a:solidFill>
                <a:latin typeface="Arial" panose="020B0604020202020204" pitchFamily="34" charset="0"/>
              </a:defRPr>
            </a:lvl3pPr>
            <a:lvl4pPr marL="1630604" indent="-232943" defTabSz="975451">
              <a:defRPr>
                <a:solidFill>
                  <a:schemeClr val="tx1"/>
                </a:solidFill>
                <a:latin typeface="Arial" panose="020B0604020202020204" pitchFamily="34" charset="0"/>
              </a:defRPr>
            </a:lvl4pPr>
            <a:lvl5pPr marL="2096491" indent="-232943" defTabSz="975451">
              <a:defRPr>
                <a:solidFill>
                  <a:schemeClr val="tx1"/>
                </a:solidFill>
                <a:latin typeface="Arial" panose="020B0604020202020204" pitchFamily="34" charset="0"/>
              </a:defRPr>
            </a:lvl5pPr>
            <a:lvl6pPr marL="2562377" indent="-232943" defTabSz="975451" eaLnBrk="0" fontAlgn="base" hangingPunct="0">
              <a:spcBef>
                <a:spcPct val="0"/>
              </a:spcBef>
              <a:spcAft>
                <a:spcPct val="0"/>
              </a:spcAft>
              <a:defRPr>
                <a:solidFill>
                  <a:schemeClr val="tx1"/>
                </a:solidFill>
                <a:latin typeface="Arial" panose="020B0604020202020204" pitchFamily="34" charset="0"/>
              </a:defRPr>
            </a:lvl6pPr>
            <a:lvl7pPr marL="3028264" indent="-232943" defTabSz="975451" eaLnBrk="0" fontAlgn="base" hangingPunct="0">
              <a:spcBef>
                <a:spcPct val="0"/>
              </a:spcBef>
              <a:spcAft>
                <a:spcPct val="0"/>
              </a:spcAft>
              <a:defRPr>
                <a:solidFill>
                  <a:schemeClr val="tx1"/>
                </a:solidFill>
                <a:latin typeface="Arial" panose="020B0604020202020204" pitchFamily="34" charset="0"/>
              </a:defRPr>
            </a:lvl7pPr>
            <a:lvl8pPr marL="3494151" indent="-232943" defTabSz="975451" eaLnBrk="0" fontAlgn="base" hangingPunct="0">
              <a:spcBef>
                <a:spcPct val="0"/>
              </a:spcBef>
              <a:spcAft>
                <a:spcPct val="0"/>
              </a:spcAft>
              <a:defRPr>
                <a:solidFill>
                  <a:schemeClr val="tx1"/>
                </a:solidFill>
                <a:latin typeface="Arial" panose="020B0604020202020204" pitchFamily="34" charset="0"/>
              </a:defRPr>
            </a:lvl8pPr>
            <a:lvl9pPr marL="3960038" indent="-232943" defTabSz="975451"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fld id="{4E9289C5-E874-4FFA-9EB6-4C895FDDA5BF}" type="slidenum">
              <a:rPr lang="en-US" altLang="en-US" sz="1300">
                <a:solidFill>
                  <a:srgbClr val="000000"/>
                </a:solidFill>
                <a:latin typeface="Times New Roman" panose="02020603050405020304" pitchFamily="18" charset="0"/>
              </a:rPr>
              <a:pPr eaLnBrk="0" fontAlgn="base" hangingPunct="0">
                <a:spcBef>
                  <a:spcPct val="0"/>
                </a:spcBef>
                <a:spcAft>
                  <a:spcPct val="0"/>
                </a:spcAft>
                <a:defRPr/>
              </a:pPr>
              <a:t>5</a:t>
            </a:fld>
            <a:endParaRPr lang="en-US" altLang="en-US" sz="13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647619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AACDE04-7145-488A-9467-78B3EB9E5443}"/>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D0561985-9DA2-49BE-BBDF-63B83FB35D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sz="1200" b="1" dirty="0">
                <a:latin typeface="Arial" panose="020B0604020202020204" pitchFamily="34" charset="0"/>
                <a:cs typeface="+mn-cs"/>
              </a:rPr>
              <a:t>Explain</a:t>
            </a:r>
            <a:r>
              <a:rPr lang="en-US" sz="1200" b="1" baseline="0" dirty="0">
                <a:latin typeface="Arial" panose="020B0604020202020204" pitchFamily="34" charset="0"/>
                <a:cs typeface="+mn-cs"/>
              </a:rPr>
              <a:t> the flow chart beginning with workplace exposure and follow through to the end. Pick a hazard such as Line of Fire or an Underground Energized Cable. </a:t>
            </a:r>
            <a:endParaRPr lang="en-US" sz="1200" b="1" dirty="0">
              <a:latin typeface="Arial" panose="020B0604020202020204" pitchFamily="34" charset="0"/>
              <a:cs typeface="Arial" panose="020B0604020202020204" pitchFamily="34" charset="0"/>
            </a:endParaRPr>
          </a:p>
        </p:txBody>
      </p:sp>
      <p:sp>
        <p:nvSpPr>
          <p:cNvPr id="9220" name="Slide Number Placeholder 3">
            <a:extLst>
              <a:ext uri="{FF2B5EF4-FFF2-40B4-BE49-F238E27FC236}">
                <a16:creationId xmlns:a16="http://schemas.microsoft.com/office/drawing/2014/main" id="{4AF59365-4CFB-4AFD-BB71-B871988C87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5451">
              <a:defRPr>
                <a:solidFill>
                  <a:schemeClr val="tx1"/>
                </a:solidFill>
                <a:latin typeface="Arial" panose="020B0604020202020204" pitchFamily="34" charset="0"/>
              </a:defRPr>
            </a:lvl1pPr>
            <a:lvl2pPr marL="757066" indent="-291179" defTabSz="975451">
              <a:defRPr>
                <a:solidFill>
                  <a:schemeClr val="tx1"/>
                </a:solidFill>
                <a:latin typeface="Arial" panose="020B0604020202020204" pitchFamily="34" charset="0"/>
              </a:defRPr>
            </a:lvl2pPr>
            <a:lvl3pPr marL="1164717" indent="-232943" defTabSz="975451">
              <a:defRPr>
                <a:solidFill>
                  <a:schemeClr val="tx1"/>
                </a:solidFill>
                <a:latin typeface="Arial" panose="020B0604020202020204" pitchFamily="34" charset="0"/>
              </a:defRPr>
            </a:lvl3pPr>
            <a:lvl4pPr marL="1630604" indent="-232943" defTabSz="975451">
              <a:defRPr>
                <a:solidFill>
                  <a:schemeClr val="tx1"/>
                </a:solidFill>
                <a:latin typeface="Arial" panose="020B0604020202020204" pitchFamily="34" charset="0"/>
              </a:defRPr>
            </a:lvl4pPr>
            <a:lvl5pPr marL="2096491" indent="-232943" defTabSz="975451">
              <a:defRPr>
                <a:solidFill>
                  <a:schemeClr val="tx1"/>
                </a:solidFill>
                <a:latin typeface="Arial" panose="020B0604020202020204" pitchFamily="34" charset="0"/>
              </a:defRPr>
            </a:lvl5pPr>
            <a:lvl6pPr marL="2562377" indent="-232943" defTabSz="975451" eaLnBrk="0" fontAlgn="base" hangingPunct="0">
              <a:spcBef>
                <a:spcPct val="0"/>
              </a:spcBef>
              <a:spcAft>
                <a:spcPct val="0"/>
              </a:spcAft>
              <a:defRPr>
                <a:solidFill>
                  <a:schemeClr val="tx1"/>
                </a:solidFill>
                <a:latin typeface="Arial" panose="020B0604020202020204" pitchFamily="34" charset="0"/>
              </a:defRPr>
            </a:lvl6pPr>
            <a:lvl7pPr marL="3028264" indent="-232943" defTabSz="975451" eaLnBrk="0" fontAlgn="base" hangingPunct="0">
              <a:spcBef>
                <a:spcPct val="0"/>
              </a:spcBef>
              <a:spcAft>
                <a:spcPct val="0"/>
              </a:spcAft>
              <a:defRPr>
                <a:solidFill>
                  <a:schemeClr val="tx1"/>
                </a:solidFill>
                <a:latin typeface="Arial" panose="020B0604020202020204" pitchFamily="34" charset="0"/>
              </a:defRPr>
            </a:lvl7pPr>
            <a:lvl8pPr marL="3494151" indent="-232943" defTabSz="975451" eaLnBrk="0" fontAlgn="base" hangingPunct="0">
              <a:spcBef>
                <a:spcPct val="0"/>
              </a:spcBef>
              <a:spcAft>
                <a:spcPct val="0"/>
              </a:spcAft>
              <a:defRPr>
                <a:solidFill>
                  <a:schemeClr val="tx1"/>
                </a:solidFill>
                <a:latin typeface="Arial" panose="020B0604020202020204" pitchFamily="34" charset="0"/>
              </a:defRPr>
            </a:lvl8pPr>
            <a:lvl9pPr marL="3960038" indent="-232943" defTabSz="975451"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fld id="{4E9289C5-E874-4FFA-9EB6-4C895FDDA5BF}" type="slidenum">
              <a:rPr lang="en-US" altLang="en-US" sz="1300">
                <a:solidFill>
                  <a:srgbClr val="000000"/>
                </a:solidFill>
                <a:latin typeface="Times New Roman" panose="02020603050405020304" pitchFamily="18" charset="0"/>
              </a:rPr>
              <a:pPr eaLnBrk="0" fontAlgn="base" hangingPunct="0">
                <a:spcBef>
                  <a:spcPct val="0"/>
                </a:spcBef>
                <a:spcAft>
                  <a:spcPct val="0"/>
                </a:spcAft>
                <a:defRPr/>
              </a:pPr>
              <a:t>6</a:t>
            </a:fld>
            <a:endParaRPr lang="en-US" altLang="en-US" sz="13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64945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AACDE04-7145-488A-9467-78B3EB9E5443}"/>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D0561985-9DA2-49BE-BBDF-63B83FB35D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sz="1200" b="1" dirty="0">
                <a:latin typeface="Arial" panose="020B0604020202020204" pitchFamily="34" charset="0"/>
                <a:cs typeface="Arial" panose="020B0604020202020204" pitchFamily="34" charset="0"/>
              </a:rPr>
              <a:t>Discuss</a:t>
            </a:r>
            <a:r>
              <a:rPr lang="en-US" sz="1200" b="1" baseline="0" dirty="0">
                <a:latin typeface="Arial" panose="020B0604020202020204" pitchFamily="34" charset="0"/>
                <a:cs typeface="Arial" panose="020B0604020202020204" pitchFamily="34" charset="0"/>
              </a:rPr>
              <a:t> this slide with the group. </a:t>
            </a:r>
            <a:endParaRPr lang="en-US" sz="1200" b="1" dirty="0">
              <a:latin typeface="Arial" panose="020B0604020202020204" pitchFamily="34" charset="0"/>
              <a:cs typeface="Arial" panose="020B0604020202020204" pitchFamily="34" charset="0"/>
            </a:endParaRPr>
          </a:p>
          <a:p>
            <a:endParaRPr lang="en-US" altLang="en-US" dirty="0">
              <a:latin typeface="Arial" panose="020B0604020202020204" pitchFamily="34" charset="0"/>
            </a:endParaRPr>
          </a:p>
        </p:txBody>
      </p:sp>
      <p:sp>
        <p:nvSpPr>
          <p:cNvPr id="9220" name="Slide Number Placeholder 3">
            <a:extLst>
              <a:ext uri="{FF2B5EF4-FFF2-40B4-BE49-F238E27FC236}">
                <a16:creationId xmlns:a16="http://schemas.microsoft.com/office/drawing/2014/main" id="{4AF59365-4CFB-4AFD-BB71-B871988C87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5451">
              <a:defRPr>
                <a:solidFill>
                  <a:schemeClr val="tx1"/>
                </a:solidFill>
                <a:latin typeface="Arial" panose="020B0604020202020204" pitchFamily="34" charset="0"/>
              </a:defRPr>
            </a:lvl1pPr>
            <a:lvl2pPr marL="757066" indent="-291179" defTabSz="975451">
              <a:defRPr>
                <a:solidFill>
                  <a:schemeClr val="tx1"/>
                </a:solidFill>
                <a:latin typeface="Arial" panose="020B0604020202020204" pitchFamily="34" charset="0"/>
              </a:defRPr>
            </a:lvl2pPr>
            <a:lvl3pPr marL="1164717" indent="-232943" defTabSz="975451">
              <a:defRPr>
                <a:solidFill>
                  <a:schemeClr val="tx1"/>
                </a:solidFill>
                <a:latin typeface="Arial" panose="020B0604020202020204" pitchFamily="34" charset="0"/>
              </a:defRPr>
            </a:lvl3pPr>
            <a:lvl4pPr marL="1630604" indent="-232943" defTabSz="975451">
              <a:defRPr>
                <a:solidFill>
                  <a:schemeClr val="tx1"/>
                </a:solidFill>
                <a:latin typeface="Arial" panose="020B0604020202020204" pitchFamily="34" charset="0"/>
              </a:defRPr>
            </a:lvl4pPr>
            <a:lvl5pPr marL="2096491" indent="-232943" defTabSz="975451">
              <a:defRPr>
                <a:solidFill>
                  <a:schemeClr val="tx1"/>
                </a:solidFill>
                <a:latin typeface="Arial" panose="020B0604020202020204" pitchFamily="34" charset="0"/>
              </a:defRPr>
            </a:lvl5pPr>
            <a:lvl6pPr marL="2562377" indent="-232943" defTabSz="975451" eaLnBrk="0" fontAlgn="base" hangingPunct="0">
              <a:spcBef>
                <a:spcPct val="0"/>
              </a:spcBef>
              <a:spcAft>
                <a:spcPct val="0"/>
              </a:spcAft>
              <a:defRPr>
                <a:solidFill>
                  <a:schemeClr val="tx1"/>
                </a:solidFill>
                <a:latin typeface="Arial" panose="020B0604020202020204" pitchFamily="34" charset="0"/>
              </a:defRPr>
            </a:lvl6pPr>
            <a:lvl7pPr marL="3028264" indent="-232943" defTabSz="975451" eaLnBrk="0" fontAlgn="base" hangingPunct="0">
              <a:spcBef>
                <a:spcPct val="0"/>
              </a:spcBef>
              <a:spcAft>
                <a:spcPct val="0"/>
              </a:spcAft>
              <a:defRPr>
                <a:solidFill>
                  <a:schemeClr val="tx1"/>
                </a:solidFill>
                <a:latin typeface="Arial" panose="020B0604020202020204" pitchFamily="34" charset="0"/>
              </a:defRPr>
            </a:lvl7pPr>
            <a:lvl8pPr marL="3494151" indent="-232943" defTabSz="975451" eaLnBrk="0" fontAlgn="base" hangingPunct="0">
              <a:spcBef>
                <a:spcPct val="0"/>
              </a:spcBef>
              <a:spcAft>
                <a:spcPct val="0"/>
              </a:spcAft>
              <a:defRPr>
                <a:solidFill>
                  <a:schemeClr val="tx1"/>
                </a:solidFill>
                <a:latin typeface="Arial" panose="020B0604020202020204" pitchFamily="34" charset="0"/>
              </a:defRPr>
            </a:lvl8pPr>
            <a:lvl9pPr marL="3960038" indent="-232943" defTabSz="975451"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fld id="{4E9289C5-E874-4FFA-9EB6-4C895FDDA5BF}" type="slidenum">
              <a:rPr lang="en-US" altLang="en-US" sz="1300">
                <a:solidFill>
                  <a:srgbClr val="000000"/>
                </a:solidFill>
                <a:latin typeface="Times New Roman" panose="02020603050405020304" pitchFamily="18" charset="0"/>
              </a:rPr>
              <a:pPr eaLnBrk="0" fontAlgn="base" hangingPunct="0">
                <a:spcBef>
                  <a:spcPct val="0"/>
                </a:spcBef>
                <a:spcAft>
                  <a:spcPct val="0"/>
                </a:spcAft>
                <a:defRPr/>
              </a:pPr>
              <a:t>7</a:t>
            </a:fld>
            <a:endParaRPr lang="en-US" altLang="en-US" sz="13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798998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AACDE04-7145-488A-9467-78B3EB9E5443}"/>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D0561985-9DA2-49BE-BBDF-63B83FB35D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Discuss </a:t>
            </a:r>
            <a:r>
              <a:rPr lang="en-US" altLang="en-US" b="1" dirty="0">
                <a:latin typeface="Arial" panose="020B0604020202020204" pitchFamily="34" charset="0"/>
              </a:rPr>
              <a:t>the importance of probability and severity when considering controls for risk.</a:t>
            </a:r>
          </a:p>
        </p:txBody>
      </p:sp>
      <p:sp>
        <p:nvSpPr>
          <p:cNvPr id="9220" name="Slide Number Placeholder 3">
            <a:extLst>
              <a:ext uri="{FF2B5EF4-FFF2-40B4-BE49-F238E27FC236}">
                <a16:creationId xmlns:a16="http://schemas.microsoft.com/office/drawing/2014/main" id="{4AF59365-4CFB-4AFD-BB71-B871988C87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5451">
              <a:defRPr>
                <a:solidFill>
                  <a:schemeClr val="tx1"/>
                </a:solidFill>
                <a:latin typeface="Arial" panose="020B0604020202020204" pitchFamily="34" charset="0"/>
              </a:defRPr>
            </a:lvl1pPr>
            <a:lvl2pPr marL="757066" indent="-291179" defTabSz="975451">
              <a:defRPr>
                <a:solidFill>
                  <a:schemeClr val="tx1"/>
                </a:solidFill>
                <a:latin typeface="Arial" panose="020B0604020202020204" pitchFamily="34" charset="0"/>
              </a:defRPr>
            </a:lvl2pPr>
            <a:lvl3pPr marL="1164717" indent="-232943" defTabSz="975451">
              <a:defRPr>
                <a:solidFill>
                  <a:schemeClr val="tx1"/>
                </a:solidFill>
                <a:latin typeface="Arial" panose="020B0604020202020204" pitchFamily="34" charset="0"/>
              </a:defRPr>
            </a:lvl3pPr>
            <a:lvl4pPr marL="1630604" indent="-232943" defTabSz="975451">
              <a:defRPr>
                <a:solidFill>
                  <a:schemeClr val="tx1"/>
                </a:solidFill>
                <a:latin typeface="Arial" panose="020B0604020202020204" pitchFamily="34" charset="0"/>
              </a:defRPr>
            </a:lvl4pPr>
            <a:lvl5pPr marL="2096491" indent="-232943" defTabSz="975451">
              <a:defRPr>
                <a:solidFill>
                  <a:schemeClr val="tx1"/>
                </a:solidFill>
                <a:latin typeface="Arial" panose="020B0604020202020204" pitchFamily="34" charset="0"/>
              </a:defRPr>
            </a:lvl5pPr>
            <a:lvl6pPr marL="2562377" indent="-232943" defTabSz="975451" eaLnBrk="0" fontAlgn="base" hangingPunct="0">
              <a:spcBef>
                <a:spcPct val="0"/>
              </a:spcBef>
              <a:spcAft>
                <a:spcPct val="0"/>
              </a:spcAft>
              <a:defRPr>
                <a:solidFill>
                  <a:schemeClr val="tx1"/>
                </a:solidFill>
                <a:latin typeface="Arial" panose="020B0604020202020204" pitchFamily="34" charset="0"/>
              </a:defRPr>
            </a:lvl6pPr>
            <a:lvl7pPr marL="3028264" indent="-232943" defTabSz="975451" eaLnBrk="0" fontAlgn="base" hangingPunct="0">
              <a:spcBef>
                <a:spcPct val="0"/>
              </a:spcBef>
              <a:spcAft>
                <a:spcPct val="0"/>
              </a:spcAft>
              <a:defRPr>
                <a:solidFill>
                  <a:schemeClr val="tx1"/>
                </a:solidFill>
                <a:latin typeface="Arial" panose="020B0604020202020204" pitchFamily="34" charset="0"/>
              </a:defRPr>
            </a:lvl7pPr>
            <a:lvl8pPr marL="3494151" indent="-232943" defTabSz="975451" eaLnBrk="0" fontAlgn="base" hangingPunct="0">
              <a:spcBef>
                <a:spcPct val="0"/>
              </a:spcBef>
              <a:spcAft>
                <a:spcPct val="0"/>
              </a:spcAft>
              <a:defRPr>
                <a:solidFill>
                  <a:schemeClr val="tx1"/>
                </a:solidFill>
                <a:latin typeface="Arial" panose="020B0604020202020204" pitchFamily="34" charset="0"/>
              </a:defRPr>
            </a:lvl8pPr>
            <a:lvl9pPr marL="3960038" indent="-232943" defTabSz="975451"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fld id="{4E9289C5-E874-4FFA-9EB6-4C895FDDA5BF}" type="slidenum">
              <a:rPr lang="en-US" altLang="en-US" sz="1300">
                <a:solidFill>
                  <a:srgbClr val="000000"/>
                </a:solidFill>
                <a:latin typeface="Times New Roman" panose="02020603050405020304" pitchFamily="18" charset="0"/>
              </a:rPr>
              <a:pPr eaLnBrk="0" fontAlgn="base" hangingPunct="0">
                <a:spcBef>
                  <a:spcPct val="0"/>
                </a:spcBef>
                <a:spcAft>
                  <a:spcPct val="0"/>
                </a:spcAft>
                <a:defRPr/>
              </a:pPr>
              <a:t>8</a:t>
            </a:fld>
            <a:endParaRPr lang="en-US" altLang="en-US" sz="13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91241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AACDE04-7145-488A-9467-78B3EB9E5443}"/>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D0561985-9DA2-49BE-BBDF-63B83FB35D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sz="1200" b="1" dirty="0">
                <a:latin typeface="Arial" panose="020B0604020202020204" pitchFamily="34" charset="0"/>
                <a:cs typeface="Arial" panose="020B0604020202020204" pitchFamily="34" charset="0"/>
              </a:rPr>
              <a:t>Would you perform</a:t>
            </a:r>
            <a:r>
              <a:rPr lang="en-US" sz="1200" b="1" baseline="0" dirty="0">
                <a:latin typeface="Arial" panose="020B0604020202020204" pitchFamily="34" charset="0"/>
                <a:cs typeface="Arial" panose="020B0604020202020204" pitchFamily="34" charset="0"/>
              </a:rPr>
              <a:t> this task without inspecting your harness? How is this scenario different from say, if you were performing work in a basket, or aerial lift?</a:t>
            </a:r>
            <a:endParaRPr lang="en-US" sz="1200" b="1" dirty="0">
              <a:latin typeface="Arial" panose="020B0604020202020204" pitchFamily="34" charset="0"/>
              <a:cs typeface="Arial" panose="020B0604020202020204" pitchFamily="34" charset="0"/>
            </a:endParaRPr>
          </a:p>
          <a:p>
            <a:endParaRPr lang="en-US" altLang="en-US" dirty="0">
              <a:latin typeface="Arial" panose="020B0604020202020204" pitchFamily="34" charset="0"/>
            </a:endParaRPr>
          </a:p>
        </p:txBody>
      </p:sp>
      <p:sp>
        <p:nvSpPr>
          <p:cNvPr id="9220" name="Slide Number Placeholder 3">
            <a:extLst>
              <a:ext uri="{FF2B5EF4-FFF2-40B4-BE49-F238E27FC236}">
                <a16:creationId xmlns:a16="http://schemas.microsoft.com/office/drawing/2014/main" id="{4AF59365-4CFB-4AFD-BB71-B871988C87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5451">
              <a:defRPr>
                <a:solidFill>
                  <a:schemeClr val="tx1"/>
                </a:solidFill>
                <a:latin typeface="Arial" panose="020B0604020202020204" pitchFamily="34" charset="0"/>
              </a:defRPr>
            </a:lvl1pPr>
            <a:lvl2pPr marL="757066" indent="-291179" defTabSz="975451">
              <a:defRPr>
                <a:solidFill>
                  <a:schemeClr val="tx1"/>
                </a:solidFill>
                <a:latin typeface="Arial" panose="020B0604020202020204" pitchFamily="34" charset="0"/>
              </a:defRPr>
            </a:lvl2pPr>
            <a:lvl3pPr marL="1164717" indent="-232943" defTabSz="975451">
              <a:defRPr>
                <a:solidFill>
                  <a:schemeClr val="tx1"/>
                </a:solidFill>
                <a:latin typeface="Arial" panose="020B0604020202020204" pitchFamily="34" charset="0"/>
              </a:defRPr>
            </a:lvl3pPr>
            <a:lvl4pPr marL="1630604" indent="-232943" defTabSz="975451">
              <a:defRPr>
                <a:solidFill>
                  <a:schemeClr val="tx1"/>
                </a:solidFill>
                <a:latin typeface="Arial" panose="020B0604020202020204" pitchFamily="34" charset="0"/>
              </a:defRPr>
            </a:lvl4pPr>
            <a:lvl5pPr marL="2096491" indent="-232943" defTabSz="975451">
              <a:defRPr>
                <a:solidFill>
                  <a:schemeClr val="tx1"/>
                </a:solidFill>
                <a:latin typeface="Arial" panose="020B0604020202020204" pitchFamily="34" charset="0"/>
              </a:defRPr>
            </a:lvl5pPr>
            <a:lvl6pPr marL="2562377" indent="-232943" defTabSz="975451" eaLnBrk="0" fontAlgn="base" hangingPunct="0">
              <a:spcBef>
                <a:spcPct val="0"/>
              </a:spcBef>
              <a:spcAft>
                <a:spcPct val="0"/>
              </a:spcAft>
              <a:defRPr>
                <a:solidFill>
                  <a:schemeClr val="tx1"/>
                </a:solidFill>
                <a:latin typeface="Arial" panose="020B0604020202020204" pitchFamily="34" charset="0"/>
              </a:defRPr>
            </a:lvl6pPr>
            <a:lvl7pPr marL="3028264" indent="-232943" defTabSz="975451" eaLnBrk="0" fontAlgn="base" hangingPunct="0">
              <a:spcBef>
                <a:spcPct val="0"/>
              </a:spcBef>
              <a:spcAft>
                <a:spcPct val="0"/>
              </a:spcAft>
              <a:defRPr>
                <a:solidFill>
                  <a:schemeClr val="tx1"/>
                </a:solidFill>
                <a:latin typeface="Arial" panose="020B0604020202020204" pitchFamily="34" charset="0"/>
              </a:defRPr>
            </a:lvl7pPr>
            <a:lvl8pPr marL="3494151" indent="-232943" defTabSz="975451" eaLnBrk="0" fontAlgn="base" hangingPunct="0">
              <a:spcBef>
                <a:spcPct val="0"/>
              </a:spcBef>
              <a:spcAft>
                <a:spcPct val="0"/>
              </a:spcAft>
              <a:defRPr>
                <a:solidFill>
                  <a:schemeClr val="tx1"/>
                </a:solidFill>
                <a:latin typeface="Arial" panose="020B0604020202020204" pitchFamily="34" charset="0"/>
              </a:defRPr>
            </a:lvl8pPr>
            <a:lvl9pPr marL="3960038" indent="-232943" defTabSz="975451"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fld id="{4E9289C5-E874-4FFA-9EB6-4C895FDDA5BF}" type="slidenum">
              <a:rPr lang="en-US" altLang="en-US" sz="1300">
                <a:solidFill>
                  <a:srgbClr val="000000"/>
                </a:solidFill>
                <a:latin typeface="Times New Roman" panose="02020603050405020304" pitchFamily="18" charset="0"/>
              </a:rPr>
              <a:pPr eaLnBrk="0" fontAlgn="base" hangingPunct="0">
                <a:spcBef>
                  <a:spcPct val="0"/>
                </a:spcBef>
                <a:spcAft>
                  <a:spcPct val="0"/>
                </a:spcAft>
                <a:defRPr/>
              </a:pPr>
              <a:t>9</a:t>
            </a:fld>
            <a:endParaRPr lang="en-US" altLang="en-US" sz="13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567505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Clock.EXE" TargetMode="External"/><Relationship Id="rId2" Type="http://schemas.openxmlformats.org/officeDocument/2006/relationships/image" Target="../media/image1.w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B190CE65-0AE0-44EC-9609-A74DCCB45667}"/>
              </a:ext>
            </a:extLst>
          </p:cNvPr>
          <p:cNvSpPr>
            <a:spLocks noChangeArrowheads="1"/>
          </p:cNvSpPr>
          <p:nvPr/>
        </p:nvSpPr>
        <p:spPr bwMode="auto">
          <a:xfrm>
            <a:off x="304800" y="381000"/>
            <a:ext cx="11582400" cy="5638800"/>
          </a:xfrm>
          <a:prstGeom prst="roundRect">
            <a:avLst>
              <a:gd name="adj" fmla="val 7912"/>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dirty="0">
              <a:latin typeface="Times New Roman" pitchFamily="18" charset="0"/>
            </a:endParaRPr>
          </a:p>
        </p:txBody>
      </p:sp>
      <p:sp>
        <p:nvSpPr>
          <p:cNvPr id="4" name="AutoShape 3">
            <a:extLst>
              <a:ext uri="{FF2B5EF4-FFF2-40B4-BE49-F238E27FC236}">
                <a16:creationId xmlns:a16="http://schemas.microsoft.com/office/drawing/2014/main" id="{54D0F7EA-9778-42BB-9F31-1D0B7506993E}"/>
              </a:ext>
            </a:extLst>
          </p:cNvPr>
          <p:cNvSpPr>
            <a:spLocks noChangeArrowheads="1"/>
          </p:cNvSpPr>
          <p:nvPr/>
        </p:nvSpPr>
        <p:spPr bwMode="white">
          <a:xfrm>
            <a:off x="436034" y="488950"/>
            <a:ext cx="11247967" cy="4768850"/>
          </a:xfrm>
          <a:prstGeom prst="roundRect">
            <a:avLst>
              <a:gd name="adj" fmla="val 731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dirty="0">
              <a:latin typeface="Times New Roman" pitchFamily="18" charset="0"/>
            </a:endParaRPr>
          </a:p>
        </p:txBody>
      </p:sp>
      <p:sp>
        <p:nvSpPr>
          <p:cNvPr id="5" name="AutoShape 4">
            <a:extLst>
              <a:ext uri="{FF2B5EF4-FFF2-40B4-BE49-F238E27FC236}">
                <a16:creationId xmlns:a16="http://schemas.microsoft.com/office/drawing/2014/main" id="{C2501856-69CD-4B0B-9F6F-D162C3C27D7C}"/>
              </a:ext>
            </a:extLst>
          </p:cNvPr>
          <p:cNvSpPr>
            <a:spLocks noChangeArrowheads="1"/>
          </p:cNvSpPr>
          <p:nvPr/>
        </p:nvSpPr>
        <p:spPr bwMode="blackWhite">
          <a:xfrm>
            <a:off x="1828800" y="3338513"/>
            <a:ext cx="8534400" cy="2286000"/>
          </a:xfrm>
          <a:prstGeom prst="roundRect">
            <a:avLst>
              <a:gd name="adj" fmla="val 16667"/>
            </a:avLst>
          </a:prstGeom>
          <a:solidFill>
            <a:schemeClr val="bg1"/>
          </a:solidFill>
          <a:ln w="50800">
            <a:solidFill>
              <a:schemeClr val="bg2"/>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1800" dirty="0"/>
          </a:p>
        </p:txBody>
      </p:sp>
      <p:pic>
        <p:nvPicPr>
          <p:cNvPr id="6" name="Picture 13">
            <a:extLst>
              <a:ext uri="{FF2B5EF4-FFF2-40B4-BE49-F238E27FC236}">
                <a16:creationId xmlns:a16="http://schemas.microsoft.com/office/drawing/2014/main" id="{D84749D6-D68B-4D1D-A836-733F973D5CF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96501" y="573089"/>
            <a:ext cx="132503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a:hlinkClick r:id="rId3" action="ppaction://hlinkfile"/>
            <a:extLst>
              <a:ext uri="{FF2B5EF4-FFF2-40B4-BE49-F238E27FC236}">
                <a16:creationId xmlns:a16="http://schemas.microsoft.com/office/drawing/2014/main" id="{C69D0F78-4C88-492C-9F0C-91E33D3695F7}"/>
              </a:ext>
            </a:extLst>
          </p:cNvPr>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600" y="762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2">
            <a:extLst>
              <a:ext uri="{FF2B5EF4-FFF2-40B4-BE49-F238E27FC236}">
                <a16:creationId xmlns:a16="http://schemas.microsoft.com/office/drawing/2014/main" id="{B4039F4D-CFCE-4725-9978-98DB036D3BE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540001" y="3468688"/>
            <a:ext cx="7040033" cy="202565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2693" name="Rectangle 5"/>
          <p:cNvSpPr>
            <a:spLocks noGrp="1" noChangeArrowheads="1"/>
          </p:cNvSpPr>
          <p:nvPr>
            <p:ph type="ctrTitle"/>
          </p:nvPr>
        </p:nvSpPr>
        <p:spPr>
          <a:xfrm>
            <a:off x="914400" y="857250"/>
            <a:ext cx="10363200" cy="2266950"/>
          </a:xfrm>
        </p:spPr>
        <p:txBody>
          <a:bodyPr anchor="ctr" anchorCtr="1"/>
          <a:lstStyle>
            <a:lvl1pPr algn="ctr">
              <a:defRPr sz="4100" i="1"/>
            </a:lvl1pPr>
          </a:lstStyle>
          <a:p>
            <a:r>
              <a:rPr lang="en-US"/>
              <a:t>Click to edit Master title style</a:t>
            </a:r>
          </a:p>
        </p:txBody>
      </p:sp>
      <p:sp>
        <p:nvSpPr>
          <p:cNvPr id="9" name="Rectangle 6">
            <a:extLst>
              <a:ext uri="{FF2B5EF4-FFF2-40B4-BE49-F238E27FC236}">
                <a16:creationId xmlns:a16="http://schemas.microsoft.com/office/drawing/2014/main" id="{E1E4F972-9F70-4291-8521-E4A93602E048}"/>
              </a:ext>
            </a:extLst>
          </p:cNvPr>
          <p:cNvSpPr>
            <a:spLocks noGrp="1" noChangeArrowheads="1"/>
          </p:cNvSpPr>
          <p:nvPr>
            <p:ph type="sldNum" sz="quarter" idx="10"/>
          </p:nvPr>
        </p:nvSpPr>
        <p:spPr/>
        <p:txBody>
          <a:bodyPr/>
          <a:lstStyle>
            <a:lvl1pPr>
              <a:defRPr/>
            </a:lvl1pPr>
          </a:lstStyle>
          <a:p>
            <a:pPr>
              <a:defRPr/>
            </a:pPr>
            <a:fld id="{29623F75-2190-4E5A-BF41-023373C08D78}" type="slidenum">
              <a:rPr lang="en-US" altLang="en-US"/>
              <a:pPr>
                <a:defRPr/>
              </a:pPr>
              <a:t>‹#›</a:t>
            </a:fld>
            <a:endParaRPr lang="en-US" altLang="en-US" dirty="0"/>
          </a:p>
        </p:txBody>
      </p:sp>
    </p:spTree>
    <p:extLst>
      <p:ext uri="{BB962C8B-B14F-4D97-AF65-F5344CB8AC3E}">
        <p14:creationId xmlns:p14="http://schemas.microsoft.com/office/powerpoint/2010/main" val="3673355182"/>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0E8B4B6E-E7D3-4775-9E40-C521C54B99E3}"/>
              </a:ext>
            </a:extLst>
          </p:cNvPr>
          <p:cNvSpPr>
            <a:spLocks noGrp="1" noChangeArrowheads="1"/>
          </p:cNvSpPr>
          <p:nvPr>
            <p:ph type="sldNum" sz="quarter" idx="10"/>
          </p:nvPr>
        </p:nvSpPr>
        <p:spPr>
          <a:ln/>
        </p:spPr>
        <p:txBody>
          <a:bodyPr/>
          <a:lstStyle>
            <a:lvl1pPr>
              <a:defRPr/>
            </a:lvl1pPr>
          </a:lstStyle>
          <a:p>
            <a:pPr>
              <a:defRPr/>
            </a:pPr>
            <a:fld id="{10C1D4CD-AC29-4317-A4DD-2F016A57BA19}" type="slidenum">
              <a:rPr lang="en-US" altLang="en-US"/>
              <a:pPr>
                <a:defRPr/>
              </a:pPr>
              <a:t>‹#›</a:t>
            </a:fld>
            <a:endParaRPr lang="en-US" altLang="en-US" dirty="0"/>
          </a:p>
        </p:txBody>
      </p:sp>
    </p:spTree>
    <p:extLst>
      <p:ext uri="{BB962C8B-B14F-4D97-AF65-F5344CB8AC3E}">
        <p14:creationId xmlns:p14="http://schemas.microsoft.com/office/powerpoint/2010/main" val="2419053511"/>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2200" y="533400"/>
            <a:ext cx="2565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533400"/>
            <a:ext cx="74930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67F3817-F8B1-4637-80A5-CF4F6CF1C547}"/>
              </a:ext>
            </a:extLst>
          </p:cNvPr>
          <p:cNvSpPr>
            <a:spLocks noGrp="1" noChangeArrowheads="1"/>
          </p:cNvSpPr>
          <p:nvPr>
            <p:ph type="sldNum" sz="quarter" idx="10"/>
          </p:nvPr>
        </p:nvSpPr>
        <p:spPr>
          <a:ln/>
        </p:spPr>
        <p:txBody>
          <a:bodyPr/>
          <a:lstStyle>
            <a:lvl1pPr>
              <a:defRPr/>
            </a:lvl1pPr>
          </a:lstStyle>
          <a:p>
            <a:pPr>
              <a:defRPr/>
            </a:pPr>
            <a:fld id="{75C22D63-E854-49B4-9EB3-83F1C076C339}" type="slidenum">
              <a:rPr lang="en-US" altLang="en-US"/>
              <a:pPr>
                <a:defRPr/>
              </a:pPr>
              <a:t>‹#›</a:t>
            </a:fld>
            <a:endParaRPr lang="en-US" altLang="en-US" dirty="0"/>
          </a:p>
        </p:txBody>
      </p:sp>
    </p:spTree>
    <p:extLst>
      <p:ext uri="{BB962C8B-B14F-4D97-AF65-F5344CB8AC3E}">
        <p14:creationId xmlns:p14="http://schemas.microsoft.com/office/powerpoint/2010/main" val="4045613199"/>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261600" cy="1143000"/>
          </a:xfrm>
        </p:spPr>
        <p:txBody>
          <a:bodyPr/>
          <a:lstStyle/>
          <a:p>
            <a:r>
              <a:rPr lang="en-US"/>
              <a:t>Click to edit Master title style</a:t>
            </a:r>
          </a:p>
        </p:txBody>
      </p:sp>
      <p:sp>
        <p:nvSpPr>
          <p:cNvPr id="3" name="Text Placeholder 2"/>
          <p:cNvSpPr>
            <a:spLocks noGrp="1"/>
          </p:cNvSpPr>
          <p:nvPr>
            <p:ph type="body" sz="half" idx="1"/>
          </p:nvPr>
        </p:nvSpPr>
        <p:spPr>
          <a:xfrm>
            <a:off x="1016000" y="1905000"/>
            <a:ext cx="50292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248400" y="1905000"/>
            <a:ext cx="5029200" cy="4038600"/>
          </a:xfrm>
        </p:spPr>
        <p:txBody>
          <a:bodyPr/>
          <a:lstStyle/>
          <a:p>
            <a:pPr lvl="0"/>
            <a:endParaRPr lang="en-US" noProof="0" dirty="0"/>
          </a:p>
        </p:txBody>
      </p:sp>
      <p:sp>
        <p:nvSpPr>
          <p:cNvPr id="5" name="Rectangle 6">
            <a:extLst>
              <a:ext uri="{FF2B5EF4-FFF2-40B4-BE49-F238E27FC236}">
                <a16:creationId xmlns:a16="http://schemas.microsoft.com/office/drawing/2014/main" id="{07B72F7B-E6AB-453F-B974-1D87E7CD5D12}"/>
              </a:ext>
            </a:extLst>
          </p:cNvPr>
          <p:cNvSpPr>
            <a:spLocks noGrp="1" noChangeArrowheads="1"/>
          </p:cNvSpPr>
          <p:nvPr>
            <p:ph type="sldNum" sz="quarter" idx="10"/>
          </p:nvPr>
        </p:nvSpPr>
        <p:spPr>
          <a:ln/>
        </p:spPr>
        <p:txBody>
          <a:bodyPr/>
          <a:lstStyle>
            <a:lvl1pPr>
              <a:defRPr/>
            </a:lvl1pPr>
          </a:lstStyle>
          <a:p>
            <a:pPr>
              <a:defRPr/>
            </a:pPr>
            <a:fld id="{7849A6B4-8E0D-4FD8-A680-B38454B09ADE}" type="slidenum">
              <a:rPr lang="en-US" altLang="en-US"/>
              <a:pPr>
                <a:defRPr/>
              </a:pPr>
              <a:t>‹#›</a:t>
            </a:fld>
            <a:endParaRPr lang="en-US" altLang="en-US" dirty="0"/>
          </a:p>
        </p:txBody>
      </p:sp>
    </p:spTree>
    <p:extLst>
      <p:ext uri="{BB962C8B-B14F-4D97-AF65-F5344CB8AC3E}">
        <p14:creationId xmlns:p14="http://schemas.microsoft.com/office/powerpoint/2010/main" val="345119236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261600" cy="1143000"/>
          </a:xfrm>
        </p:spPr>
        <p:txBody>
          <a:bodyPr/>
          <a:lstStyle/>
          <a:p>
            <a:r>
              <a:rPr lang="en-US"/>
              <a:t>Click to edit Master title style</a:t>
            </a:r>
          </a:p>
        </p:txBody>
      </p:sp>
      <p:sp>
        <p:nvSpPr>
          <p:cNvPr id="3" name="Text Placeholder 2"/>
          <p:cNvSpPr>
            <a:spLocks noGrp="1"/>
          </p:cNvSpPr>
          <p:nvPr>
            <p:ph type="body" sz="half" idx="1"/>
          </p:nvPr>
        </p:nvSpPr>
        <p:spPr>
          <a:xfrm>
            <a:off x="1016000" y="1905000"/>
            <a:ext cx="50292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905000"/>
            <a:ext cx="50292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B6E7B031-E940-4F85-95FA-AB56648369FD}"/>
              </a:ext>
            </a:extLst>
          </p:cNvPr>
          <p:cNvSpPr>
            <a:spLocks noGrp="1" noChangeArrowheads="1"/>
          </p:cNvSpPr>
          <p:nvPr>
            <p:ph type="sldNum" sz="quarter" idx="10"/>
          </p:nvPr>
        </p:nvSpPr>
        <p:spPr>
          <a:ln/>
        </p:spPr>
        <p:txBody>
          <a:bodyPr/>
          <a:lstStyle>
            <a:lvl1pPr>
              <a:defRPr/>
            </a:lvl1pPr>
          </a:lstStyle>
          <a:p>
            <a:pPr>
              <a:defRPr/>
            </a:pPr>
            <a:fld id="{C1880974-A66E-4EED-BB60-0B778C7F931E}" type="slidenum">
              <a:rPr lang="en-US" altLang="en-US"/>
              <a:pPr>
                <a:defRPr/>
              </a:pPr>
              <a:t>‹#›</a:t>
            </a:fld>
            <a:endParaRPr lang="en-US" altLang="en-US" dirty="0"/>
          </a:p>
        </p:txBody>
      </p:sp>
    </p:spTree>
    <p:extLst>
      <p:ext uri="{BB962C8B-B14F-4D97-AF65-F5344CB8AC3E}">
        <p14:creationId xmlns:p14="http://schemas.microsoft.com/office/powerpoint/2010/main" val="3034903791"/>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261600" cy="1143000"/>
          </a:xfrm>
        </p:spPr>
        <p:txBody>
          <a:bodyPr/>
          <a:lstStyle/>
          <a:p>
            <a:r>
              <a:rPr lang="en-US"/>
              <a:t>Click to edit Master title style</a:t>
            </a:r>
          </a:p>
        </p:txBody>
      </p:sp>
      <p:sp>
        <p:nvSpPr>
          <p:cNvPr id="3" name="Content Placeholder 2"/>
          <p:cNvSpPr>
            <a:spLocks noGrp="1"/>
          </p:cNvSpPr>
          <p:nvPr>
            <p:ph sz="half" idx="1"/>
          </p:nvPr>
        </p:nvSpPr>
        <p:spPr>
          <a:xfrm>
            <a:off x="1016000" y="1905000"/>
            <a:ext cx="50292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48400" y="1905000"/>
            <a:ext cx="50292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C277F78D-3885-4541-95CB-D7D87D9E0CDE}"/>
              </a:ext>
            </a:extLst>
          </p:cNvPr>
          <p:cNvSpPr>
            <a:spLocks noGrp="1" noChangeArrowheads="1"/>
          </p:cNvSpPr>
          <p:nvPr>
            <p:ph type="sldNum" sz="quarter" idx="10"/>
          </p:nvPr>
        </p:nvSpPr>
        <p:spPr>
          <a:ln/>
        </p:spPr>
        <p:txBody>
          <a:bodyPr/>
          <a:lstStyle>
            <a:lvl1pPr>
              <a:defRPr/>
            </a:lvl1pPr>
          </a:lstStyle>
          <a:p>
            <a:pPr>
              <a:defRPr/>
            </a:pPr>
            <a:fld id="{D811D934-0865-4190-9603-D0F3C93FB44B}" type="slidenum">
              <a:rPr lang="en-US" altLang="en-US"/>
              <a:pPr>
                <a:defRPr/>
              </a:pPr>
              <a:t>‹#›</a:t>
            </a:fld>
            <a:endParaRPr lang="en-US" altLang="en-US" dirty="0"/>
          </a:p>
        </p:txBody>
      </p:sp>
    </p:spTree>
    <p:extLst>
      <p:ext uri="{BB962C8B-B14F-4D97-AF65-F5344CB8AC3E}">
        <p14:creationId xmlns:p14="http://schemas.microsoft.com/office/powerpoint/2010/main" val="2962636525"/>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261600" cy="1143000"/>
          </a:xfrm>
        </p:spPr>
        <p:txBody>
          <a:bodyPr/>
          <a:lstStyle/>
          <a:p>
            <a:r>
              <a:rPr lang="en-US"/>
              <a:t>Click to edit Master title style</a:t>
            </a:r>
          </a:p>
        </p:txBody>
      </p:sp>
      <p:sp>
        <p:nvSpPr>
          <p:cNvPr id="3" name="Text Placeholder 2"/>
          <p:cNvSpPr>
            <a:spLocks noGrp="1"/>
          </p:cNvSpPr>
          <p:nvPr>
            <p:ph type="body" sz="half" idx="1"/>
          </p:nvPr>
        </p:nvSpPr>
        <p:spPr>
          <a:xfrm>
            <a:off x="1016000" y="1905000"/>
            <a:ext cx="50292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48400" y="1905000"/>
            <a:ext cx="50292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48400" y="4000500"/>
            <a:ext cx="50292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a:extLst>
              <a:ext uri="{FF2B5EF4-FFF2-40B4-BE49-F238E27FC236}">
                <a16:creationId xmlns:a16="http://schemas.microsoft.com/office/drawing/2014/main" id="{C2B469B6-4FE4-4401-BD2B-7ECE8DE013D5}"/>
              </a:ext>
            </a:extLst>
          </p:cNvPr>
          <p:cNvSpPr>
            <a:spLocks noGrp="1" noChangeArrowheads="1"/>
          </p:cNvSpPr>
          <p:nvPr>
            <p:ph type="sldNum" sz="quarter" idx="10"/>
          </p:nvPr>
        </p:nvSpPr>
        <p:spPr>
          <a:ln/>
        </p:spPr>
        <p:txBody>
          <a:bodyPr/>
          <a:lstStyle>
            <a:lvl1pPr>
              <a:defRPr/>
            </a:lvl1pPr>
          </a:lstStyle>
          <a:p>
            <a:pPr>
              <a:defRPr/>
            </a:pPr>
            <a:fld id="{C0B7830B-FC60-480C-B09F-FFE7336BE203}" type="slidenum">
              <a:rPr lang="en-US" altLang="en-US"/>
              <a:pPr>
                <a:defRPr/>
              </a:pPr>
              <a:t>‹#›</a:t>
            </a:fld>
            <a:endParaRPr lang="en-US" altLang="en-US" dirty="0"/>
          </a:p>
        </p:txBody>
      </p:sp>
    </p:spTree>
    <p:extLst>
      <p:ext uri="{BB962C8B-B14F-4D97-AF65-F5344CB8AC3E}">
        <p14:creationId xmlns:p14="http://schemas.microsoft.com/office/powerpoint/2010/main" val="956531854"/>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261600" cy="1143000"/>
          </a:xfrm>
        </p:spPr>
        <p:txBody>
          <a:bodyPr/>
          <a:lstStyle/>
          <a:p>
            <a:r>
              <a:rPr lang="en-US"/>
              <a:t>Click to edit Master title style</a:t>
            </a:r>
          </a:p>
        </p:txBody>
      </p:sp>
      <p:sp>
        <p:nvSpPr>
          <p:cNvPr id="3" name="ClipArt Placeholder 2"/>
          <p:cNvSpPr>
            <a:spLocks noGrp="1"/>
          </p:cNvSpPr>
          <p:nvPr>
            <p:ph type="clipArt" sz="half" idx="1"/>
          </p:nvPr>
        </p:nvSpPr>
        <p:spPr>
          <a:xfrm>
            <a:off x="1016000" y="1905000"/>
            <a:ext cx="5029200" cy="4038600"/>
          </a:xfrm>
        </p:spPr>
        <p:txBody>
          <a:bodyPr/>
          <a:lstStyle/>
          <a:p>
            <a:pPr lvl="0"/>
            <a:endParaRPr lang="en-US" noProof="0" dirty="0"/>
          </a:p>
        </p:txBody>
      </p:sp>
      <p:sp>
        <p:nvSpPr>
          <p:cNvPr id="4" name="Text Placeholder 3"/>
          <p:cNvSpPr>
            <a:spLocks noGrp="1"/>
          </p:cNvSpPr>
          <p:nvPr>
            <p:ph type="body" sz="half" idx="2"/>
          </p:nvPr>
        </p:nvSpPr>
        <p:spPr>
          <a:xfrm>
            <a:off x="6248400" y="1905000"/>
            <a:ext cx="50292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DE89C29-A486-48BE-A2A8-6F4BAB6DF00B}"/>
              </a:ext>
            </a:extLst>
          </p:cNvPr>
          <p:cNvSpPr>
            <a:spLocks noGrp="1" noChangeArrowheads="1"/>
          </p:cNvSpPr>
          <p:nvPr>
            <p:ph type="sldNum" sz="quarter" idx="10"/>
          </p:nvPr>
        </p:nvSpPr>
        <p:spPr>
          <a:ln/>
        </p:spPr>
        <p:txBody>
          <a:bodyPr/>
          <a:lstStyle>
            <a:lvl1pPr>
              <a:defRPr/>
            </a:lvl1pPr>
          </a:lstStyle>
          <a:p>
            <a:pPr>
              <a:defRPr/>
            </a:pPr>
            <a:fld id="{20FDE9D3-4515-4725-A0E8-8E45E53C9996}" type="slidenum">
              <a:rPr lang="en-US" altLang="en-US"/>
              <a:pPr>
                <a:defRPr/>
              </a:pPr>
              <a:t>‹#›</a:t>
            </a:fld>
            <a:endParaRPr lang="en-US" altLang="en-US" dirty="0"/>
          </a:p>
        </p:txBody>
      </p:sp>
    </p:spTree>
    <p:extLst>
      <p:ext uri="{BB962C8B-B14F-4D97-AF65-F5344CB8AC3E}">
        <p14:creationId xmlns:p14="http://schemas.microsoft.com/office/powerpoint/2010/main" val="2956599038"/>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261600" cy="1143000"/>
          </a:xfrm>
        </p:spPr>
        <p:txBody>
          <a:bodyPr/>
          <a:lstStyle/>
          <a:p>
            <a:r>
              <a:rPr lang="en-US"/>
              <a:t>Click to edit Master title style</a:t>
            </a:r>
          </a:p>
        </p:txBody>
      </p:sp>
      <p:sp>
        <p:nvSpPr>
          <p:cNvPr id="3" name="Content Placeholder 2"/>
          <p:cNvSpPr>
            <a:spLocks noGrp="1"/>
          </p:cNvSpPr>
          <p:nvPr>
            <p:ph sz="half" idx="1"/>
          </p:nvPr>
        </p:nvSpPr>
        <p:spPr>
          <a:xfrm>
            <a:off x="1016000" y="1905000"/>
            <a:ext cx="102616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16000" y="4000500"/>
            <a:ext cx="102616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045ACF19-7280-4F1F-B502-6B3CF4180E23}"/>
              </a:ext>
            </a:extLst>
          </p:cNvPr>
          <p:cNvSpPr>
            <a:spLocks noGrp="1" noChangeArrowheads="1"/>
          </p:cNvSpPr>
          <p:nvPr>
            <p:ph type="sldNum" sz="quarter" idx="10"/>
          </p:nvPr>
        </p:nvSpPr>
        <p:spPr>
          <a:ln/>
        </p:spPr>
        <p:txBody>
          <a:bodyPr/>
          <a:lstStyle>
            <a:lvl1pPr>
              <a:defRPr/>
            </a:lvl1pPr>
          </a:lstStyle>
          <a:p>
            <a:pPr>
              <a:defRPr/>
            </a:pPr>
            <a:fld id="{C59FA5B7-8129-4476-A90E-639785A7E0D9}" type="slidenum">
              <a:rPr lang="en-US" altLang="en-US"/>
              <a:pPr>
                <a:defRPr/>
              </a:pPr>
              <a:t>‹#›</a:t>
            </a:fld>
            <a:endParaRPr lang="en-US" altLang="en-US" dirty="0"/>
          </a:p>
        </p:txBody>
      </p:sp>
    </p:spTree>
    <p:extLst>
      <p:ext uri="{BB962C8B-B14F-4D97-AF65-F5344CB8AC3E}">
        <p14:creationId xmlns:p14="http://schemas.microsoft.com/office/powerpoint/2010/main" val="249253987"/>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AutoShape 2"/>
          <p:cNvSpPr>
            <a:spLocks noChangeArrowheads="1"/>
          </p:cNvSpPr>
          <p:nvPr/>
        </p:nvSpPr>
        <p:spPr bwMode="auto">
          <a:xfrm>
            <a:off x="304800" y="381000"/>
            <a:ext cx="11582400" cy="5638800"/>
          </a:xfrm>
          <a:prstGeom prst="roundRect">
            <a:avLst>
              <a:gd name="adj" fmla="val 7912"/>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dirty="0">
              <a:latin typeface="Times New Roman" pitchFamily="18" charset="0"/>
              <a:cs typeface="+mn-cs"/>
            </a:endParaRPr>
          </a:p>
        </p:txBody>
      </p:sp>
      <p:sp>
        <p:nvSpPr>
          <p:cNvPr id="4" name="AutoShape 3"/>
          <p:cNvSpPr>
            <a:spLocks noChangeArrowheads="1"/>
          </p:cNvSpPr>
          <p:nvPr/>
        </p:nvSpPr>
        <p:spPr bwMode="white">
          <a:xfrm>
            <a:off x="436034" y="488950"/>
            <a:ext cx="11247967" cy="4768850"/>
          </a:xfrm>
          <a:prstGeom prst="roundRect">
            <a:avLst>
              <a:gd name="adj" fmla="val 731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dirty="0">
              <a:latin typeface="Times New Roman" pitchFamily="18" charset="0"/>
              <a:cs typeface="+mn-cs"/>
            </a:endParaRPr>
          </a:p>
        </p:txBody>
      </p:sp>
      <p:sp>
        <p:nvSpPr>
          <p:cNvPr id="5" name="AutoShape 4"/>
          <p:cNvSpPr>
            <a:spLocks noChangeArrowheads="1"/>
          </p:cNvSpPr>
          <p:nvPr/>
        </p:nvSpPr>
        <p:spPr bwMode="blackWhite">
          <a:xfrm>
            <a:off x="1930400" y="3352800"/>
            <a:ext cx="8534400" cy="2286000"/>
          </a:xfrm>
          <a:prstGeom prst="roundRect">
            <a:avLst>
              <a:gd name="adj" fmla="val 16667"/>
            </a:avLst>
          </a:prstGeom>
          <a:solidFill>
            <a:schemeClr val="bg1"/>
          </a:solidFill>
          <a:ln w="50800">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1800" dirty="0">
              <a:cs typeface="+mn-cs"/>
            </a:endParaRPr>
          </a:p>
        </p:txBody>
      </p:sp>
      <p:pic>
        <p:nvPicPr>
          <p:cNvPr id="6"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44800" y="3429001"/>
            <a:ext cx="304800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0" y="4038600"/>
            <a:ext cx="345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7" name="Rectangle 5"/>
          <p:cNvSpPr>
            <a:spLocks noGrp="1" noChangeArrowheads="1"/>
          </p:cNvSpPr>
          <p:nvPr>
            <p:ph type="ctrTitle"/>
          </p:nvPr>
        </p:nvSpPr>
        <p:spPr>
          <a:xfrm>
            <a:off x="914400" y="857250"/>
            <a:ext cx="10363200" cy="2266950"/>
          </a:xfrm>
        </p:spPr>
        <p:txBody>
          <a:bodyPr anchor="ctr" anchorCtr="1"/>
          <a:lstStyle>
            <a:lvl1pPr algn="ctr">
              <a:defRPr sz="4100" i="1"/>
            </a:lvl1pPr>
          </a:lstStyle>
          <a:p>
            <a:r>
              <a:rPr lang="en-US"/>
              <a:t>Click to edit Master title style</a:t>
            </a:r>
          </a:p>
        </p:txBody>
      </p:sp>
      <p:sp>
        <p:nvSpPr>
          <p:cNvPr id="8" name="Rectangle 7"/>
          <p:cNvSpPr>
            <a:spLocks noGrp="1" noChangeArrowheads="1"/>
          </p:cNvSpPr>
          <p:nvPr>
            <p:ph type="dt" sz="half" idx="10"/>
          </p:nvPr>
        </p:nvSpPr>
        <p:spPr/>
        <p:txBody>
          <a:bodyPr/>
          <a:lstStyle>
            <a:lvl1pPr>
              <a:defRPr/>
            </a:lvl1pPr>
          </a:lstStyle>
          <a:p>
            <a:pPr>
              <a:defRPr/>
            </a:pPr>
            <a:endParaRPr lang="en-US" dirty="0"/>
          </a:p>
        </p:txBody>
      </p:sp>
      <p:sp>
        <p:nvSpPr>
          <p:cNvPr id="9" name="Rectangle 8"/>
          <p:cNvSpPr>
            <a:spLocks noGrp="1" noChangeArrowheads="1"/>
          </p:cNvSpPr>
          <p:nvPr>
            <p:ph type="ftr" sz="quarter" idx="11"/>
          </p:nvPr>
        </p:nvSpPr>
        <p:spPr>
          <a:xfrm>
            <a:off x="4470400" y="6391275"/>
            <a:ext cx="3860800" cy="457200"/>
          </a:xfrm>
        </p:spPr>
        <p:txBody>
          <a:bodyPr/>
          <a:lstStyle>
            <a:lvl1pPr>
              <a:defRPr/>
            </a:lvl1pPr>
          </a:lstStyle>
          <a:p>
            <a:pPr>
              <a:defRPr/>
            </a:pPr>
            <a:endParaRPr lang="en-US" dirty="0"/>
          </a:p>
        </p:txBody>
      </p:sp>
      <p:sp>
        <p:nvSpPr>
          <p:cNvPr id="10" name="Rectangle 9"/>
          <p:cNvSpPr>
            <a:spLocks noGrp="1" noChangeArrowheads="1"/>
          </p:cNvSpPr>
          <p:nvPr>
            <p:ph type="sldNum" sz="quarter" idx="12"/>
          </p:nvPr>
        </p:nvSpPr>
        <p:spPr>
          <a:xfrm>
            <a:off x="9144000" y="6391275"/>
            <a:ext cx="2133600" cy="457200"/>
          </a:xfrm>
        </p:spPr>
        <p:txBody>
          <a:bodyPr/>
          <a:lstStyle>
            <a:lvl1pPr>
              <a:defRPr/>
            </a:lvl1pPr>
          </a:lstStyle>
          <a:p>
            <a:pPr>
              <a:defRPr/>
            </a:pPr>
            <a:fld id="{4BC82CB8-32D3-493F-BA4D-C698C2FBA453}" type="slidenum">
              <a:rPr lang="en-US"/>
              <a:pPr>
                <a:defRPr/>
              </a:pPr>
              <a:t>‹#›</a:t>
            </a:fld>
            <a:endParaRPr lang="en-US" dirty="0"/>
          </a:p>
        </p:txBody>
      </p:sp>
    </p:spTree>
    <p:extLst>
      <p:ext uri="{BB962C8B-B14F-4D97-AF65-F5344CB8AC3E}">
        <p14:creationId xmlns:p14="http://schemas.microsoft.com/office/powerpoint/2010/main" val="4035957279"/>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83B02C4-578E-4A57-9B99-0EE79F1D5CBA}" type="slidenum">
              <a:rPr lang="en-US"/>
              <a:pPr>
                <a:defRPr/>
              </a:pPr>
              <a:t>‹#›</a:t>
            </a:fld>
            <a:endParaRPr lang="en-US" dirty="0"/>
          </a:p>
        </p:txBody>
      </p:sp>
    </p:spTree>
    <p:extLst>
      <p:ext uri="{BB962C8B-B14F-4D97-AF65-F5344CB8AC3E}">
        <p14:creationId xmlns:p14="http://schemas.microsoft.com/office/powerpoint/2010/main" val="929409596"/>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66C41F8C-9EF6-4582-9D95-45006CD2332E}"/>
              </a:ext>
            </a:extLst>
          </p:cNvPr>
          <p:cNvSpPr>
            <a:spLocks noGrp="1" noChangeArrowheads="1"/>
          </p:cNvSpPr>
          <p:nvPr>
            <p:ph type="sldNum" sz="quarter" idx="10"/>
          </p:nvPr>
        </p:nvSpPr>
        <p:spPr>
          <a:ln/>
        </p:spPr>
        <p:txBody>
          <a:bodyPr/>
          <a:lstStyle>
            <a:lvl1pPr>
              <a:defRPr/>
            </a:lvl1pPr>
          </a:lstStyle>
          <a:p>
            <a:pPr>
              <a:defRPr/>
            </a:pPr>
            <a:fld id="{9D1A7662-C879-4C1C-968D-85AE5105AF95}" type="slidenum">
              <a:rPr lang="en-US" altLang="en-US"/>
              <a:pPr>
                <a:defRPr/>
              </a:pPr>
              <a:t>‹#›</a:t>
            </a:fld>
            <a:endParaRPr lang="en-US" altLang="en-US" dirty="0"/>
          </a:p>
        </p:txBody>
      </p:sp>
    </p:spTree>
    <p:extLst>
      <p:ext uri="{BB962C8B-B14F-4D97-AF65-F5344CB8AC3E}">
        <p14:creationId xmlns:p14="http://schemas.microsoft.com/office/powerpoint/2010/main" val="3050979342"/>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1905000"/>
            <a:ext cx="5029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905000"/>
            <a:ext cx="5029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69B2809-61E3-4FE3-BDB6-F42EB26DDB17}" type="slidenum">
              <a:rPr lang="en-US"/>
              <a:pPr>
                <a:defRPr/>
              </a:pPr>
              <a:t>‹#›</a:t>
            </a:fld>
            <a:endParaRPr lang="en-US" dirty="0"/>
          </a:p>
        </p:txBody>
      </p:sp>
    </p:spTree>
    <p:extLst>
      <p:ext uri="{BB962C8B-B14F-4D97-AF65-F5344CB8AC3E}">
        <p14:creationId xmlns:p14="http://schemas.microsoft.com/office/powerpoint/2010/main" val="1159346763"/>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DD52C7D-CF9C-4B33-8411-7096F1AFF836}" type="slidenum">
              <a:rPr lang="en-US"/>
              <a:pPr>
                <a:defRPr/>
              </a:pPr>
              <a:t>‹#›</a:t>
            </a:fld>
            <a:endParaRPr lang="en-US" dirty="0"/>
          </a:p>
        </p:txBody>
      </p:sp>
    </p:spTree>
    <p:extLst>
      <p:ext uri="{BB962C8B-B14F-4D97-AF65-F5344CB8AC3E}">
        <p14:creationId xmlns:p14="http://schemas.microsoft.com/office/powerpoint/2010/main" val="3096118287"/>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261600" cy="1143000"/>
          </a:xfrm>
        </p:spPr>
        <p:txBody>
          <a:bodyPr/>
          <a:lstStyle/>
          <a:p>
            <a:r>
              <a:rPr lang="en-US"/>
              <a:t>Click to edit Master title style</a:t>
            </a:r>
          </a:p>
        </p:txBody>
      </p:sp>
      <p:sp>
        <p:nvSpPr>
          <p:cNvPr id="3" name="Text Placeholder 2"/>
          <p:cNvSpPr>
            <a:spLocks noGrp="1"/>
          </p:cNvSpPr>
          <p:nvPr>
            <p:ph type="body" sz="half" idx="1"/>
          </p:nvPr>
        </p:nvSpPr>
        <p:spPr>
          <a:xfrm>
            <a:off x="1016000" y="1905000"/>
            <a:ext cx="50292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248400" y="1905000"/>
            <a:ext cx="5029200" cy="40386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46CB010-865E-43A3-B343-9D274A69DE56}" type="slidenum">
              <a:rPr lang="en-US"/>
              <a:pPr>
                <a:defRPr/>
              </a:pPr>
              <a:t>‹#›</a:t>
            </a:fld>
            <a:endParaRPr lang="en-US" dirty="0"/>
          </a:p>
        </p:txBody>
      </p:sp>
    </p:spTree>
    <p:extLst>
      <p:ext uri="{BB962C8B-B14F-4D97-AF65-F5344CB8AC3E}">
        <p14:creationId xmlns:p14="http://schemas.microsoft.com/office/powerpoint/2010/main" val="81525632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9332A7AF-3C98-4954-9714-7A582048899E}"/>
              </a:ext>
            </a:extLst>
          </p:cNvPr>
          <p:cNvSpPr>
            <a:spLocks noGrp="1" noChangeArrowheads="1"/>
          </p:cNvSpPr>
          <p:nvPr>
            <p:ph type="sldNum" sz="quarter" idx="10"/>
          </p:nvPr>
        </p:nvSpPr>
        <p:spPr>
          <a:ln/>
        </p:spPr>
        <p:txBody>
          <a:bodyPr/>
          <a:lstStyle>
            <a:lvl1pPr>
              <a:defRPr/>
            </a:lvl1pPr>
          </a:lstStyle>
          <a:p>
            <a:pPr>
              <a:defRPr/>
            </a:pPr>
            <a:fld id="{B95A6F98-870C-4513-8DCC-B98EC5B31788}" type="slidenum">
              <a:rPr lang="en-US" altLang="en-US"/>
              <a:pPr>
                <a:defRPr/>
              </a:pPr>
              <a:t>‹#›</a:t>
            </a:fld>
            <a:endParaRPr lang="en-US" altLang="en-US" dirty="0"/>
          </a:p>
        </p:txBody>
      </p:sp>
    </p:spTree>
    <p:extLst>
      <p:ext uri="{BB962C8B-B14F-4D97-AF65-F5344CB8AC3E}">
        <p14:creationId xmlns:p14="http://schemas.microsoft.com/office/powerpoint/2010/main" val="390943511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1905000"/>
            <a:ext cx="5029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905000"/>
            <a:ext cx="5029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BCB9ADCD-3E14-4DA4-A248-70B71F756E7F}"/>
              </a:ext>
            </a:extLst>
          </p:cNvPr>
          <p:cNvSpPr>
            <a:spLocks noGrp="1" noChangeArrowheads="1"/>
          </p:cNvSpPr>
          <p:nvPr>
            <p:ph type="sldNum" sz="quarter" idx="10"/>
          </p:nvPr>
        </p:nvSpPr>
        <p:spPr>
          <a:ln/>
        </p:spPr>
        <p:txBody>
          <a:bodyPr/>
          <a:lstStyle>
            <a:lvl1pPr>
              <a:defRPr/>
            </a:lvl1pPr>
          </a:lstStyle>
          <a:p>
            <a:pPr>
              <a:defRPr/>
            </a:pPr>
            <a:fld id="{E6154668-158D-4AC8-9C8E-99C415DF7884}" type="slidenum">
              <a:rPr lang="en-US" altLang="en-US"/>
              <a:pPr>
                <a:defRPr/>
              </a:pPr>
              <a:t>‹#›</a:t>
            </a:fld>
            <a:endParaRPr lang="en-US" altLang="en-US" dirty="0"/>
          </a:p>
        </p:txBody>
      </p:sp>
    </p:spTree>
    <p:extLst>
      <p:ext uri="{BB962C8B-B14F-4D97-AF65-F5344CB8AC3E}">
        <p14:creationId xmlns:p14="http://schemas.microsoft.com/office/powerpoint/2010/main" val="199805368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E4E795E-FAF8-43AF-9500-E8D9947763DD}"/>
              </a:ext>
            </a:extLst>
          </p:cNvPr>
          <p:cNvSpPr>
            <a:spLocks noGrp="1" noChangeArrowheads="1"/>
          </p:cNvSpPr>
          <p:nvPr>
            <p:ph type="sldNum" sz="quarter" idx="10"/>
          </p:nvPr>
        </p:nvSpPr>
        <p:spPr>
          <a:ln/>
        </p:spPr>
        <p:txBody>
          <a:bodyPr/>
          <a:lstStyle>
            <a:lvl1pPr>
              <a:defRPr/>
            </a:lvl1pPr>
          </a:lstStyle>
          <a:p>
            <a:pPr>
              <a:defRPr/>
            </a:pPr>
            <a:fld id="{6176DBF3-D2BC-46E8-A8F9-6CAA728A5AEE}" type="slidenum">
              <a:rPr lang="en-US" altLang="en-US"/>
              <a:pPr>
                <a:defRPr/>
              </a:pPr>
              <a:t>‹#›</a:t>
            </a:fld>
            <a:endParaRPr lang="en-US" altLang="en-US" dirty="0"/>
          </a:p>
        </p:txBody>
      </p:sp>
    </p:spTree>
    <p:extLst>
      <p:ext uri="{BB962C8B-B14F-4D97-AF65-F5344CB8AC3E}">
        <p14:creationId xmlns:p14="http://schemas.microsoft.com/office/powerpoint/2010/main" val="1004161356"/>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293773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47551C0-4634-4B48-9B09-8ED731825FAB}"/>
              </a:ext>
            </a:extLst>
          </p:cNvPr>
          <p:cNvSpPr>
            <a:spLocks noGrp="1" noChangeArrowheads="1"/>
          </p:cNvSpPr>
          <p:nvPr>
            <p:ph type="sldNum" sz="quarter" idx="10"/>
          </p:nvPr>
        </p:nvSpPr>
        <p:spPr>
          <a:ln/>
        </p:spPr>
        <p:txBody>
          <a:bodyPr/>
          <a:lstStyle>
            <a:lvl1pPr>
              <a:defRPr/>
            </a:lvl1pPr>
          </a:lstStyle>
          <a:p>
            <a:pPr>
              <a:defRPr/>
            </a:pPr>
            <a:fld id="{E3B118EA-6AB8-4419-AF20-7E4EAF73DD13}" type="slidenum">
              <a:rPr lang="en-US" altLang="en-US"/>
              <a:pPr>
                <a:defRPr/>
              </a:pPr>
              <a:t>‹#›</a:t>
            </a:fld>
            <a:endParaRPr lang="en-US" altLang="en-US" dirty="0"/>
          </a:p>
        </p:txBody>
      </p:sp>
    </p:spTree>
    <p:extLst>
      <p:ext uri="{BB962C8B-B14F-4D97-AF65-F5344CB8AC3E}">
        <p14:creationId xmlns:p14="http://schemas.microsoft.com/office/powerpoint/2010/main" val="1295697713"/>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07322305-BFDF-4E12-B62B-DEB7DEE581D4}"/>
              </a:ext>
            </a:extLst>
          </p:cNvPr>
          <p:cNvSpPr>
            <a:spLocks noGrp="1" noChangeArrowheads="1"/>
          </p:cNvSpPr>
          <p:nvPr>
            <p:ph type="sldNum" sz="quarter" idx="10"/>
          </p:nvPr>
        </p:nvSpPr>
        <p:spPr>
          <a:ln/>
        </p:spPr>
        <p:txBody>
          <a:bodyPr/>
          <a:lstStyle>
            <a:lvl1pPr>
              <a:defRPr/>
            </a:lvl1pPr>
          </a:lstStyle>
          <a:p>
            <a:pPr>
              <a:defRPr/>
            </a:pPr>
            <a:fld id="{A5DB3265-41F6-4F10-871D-65F18D44A186}" type="slidenum">
              <a:rPr lang="en-US" altLang="en-US"/>
              <a:pPr>
                <a:defRPr/>
              </a:pPr>
              <a:t>‹#›</a:t>
            </a:fld>
            <a:endParaRPr lang="en-US" altLang="en-US" dirty="0"/>
          </a:p>
        </p:txBody>
      </p:sp>
    </p:spTree>
    <p:extLst>
      <p:ext uri="{BB962C8B-B14F-4D97-AF65-F5344CB8AC3E}">
        <p14:creationId xmlns:p14="http://schemas.microsoft.com/office/powerpoint/2010/main" val="654725057"/>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C4093541-A03F-4839-9C28-5BD5FF60908C}"/>
              </a:ext>
            </a:extLst>
          </p:cNvPr>
          <p:cNvSpPr>
            <a:spLocks noGrp="1" noChangeArrowheads="1"/>
          </p:cNvSpPr>
          <p:nvPr>
            <p:ph type="sldNum" sz="quarter" idx="10"/>
          </p:nvPr>
        </p:nvSpPr>
        <p:spPr>
          <a:ln/>
        </p:spPr>
        <p:txBody>
          <a:bodyPr/>
          <a:lstStyle>
            <a:lvl1pPr>
              <a:defRPr/>
            </a:lvl1pPr>
          </a:lstStyle>
          <a:p>
            <a:pPr>
              <a:defRPr/>
            </a:pPr>
            <a:fld id="{6C49015F-627E-470F-BDDC-94A7B8074D0D}" type="slidenum">
              <a:rPr lang="en-US" altLang="en-US"/>
              <a:pPr>
                <a:defRPr/>
              </a:pPr>
              <a:t>‹#›</a:t>
            </a:fld>
            <a:endParaRPr lang="en-US" altLang="en-US" dirty="0"/>
          </a:p>
        </p:txBody>
      </p:sp>
    </p:spTree>
    <p:extLst>
      <p:ext uri="{BB962C8B-B14F-4D97-AF65-F5344CB8AC3E}">
        <p14:creationId xmlns:p14="http://schemas.microsoft.com/office/powerpoint/2010/main" val="73096745"/>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hyperlink" Target="Clock.EXE"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image" Target="../media/image1.w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F25A7A3-6DB7-49E5-860B-1BC9DEEEC6C4}"/>
              </a:ext>
            </a:extLst>
          </p:cNvPr>
          <p:cNvSpPr>
            <a:spLocks noGrp="1" noChangeArrowheads="1"/>
          </p:cNvSpPr>
          <p:nvPr>
            <p:ph type="title"/>
          </p:nvPr>
        </p:nvSpPr>
        <p:spPr bwMode="auto">
          <a:xfrm>
            <a:off x="1016000" y="533400"/>
            <a:ext cx="1026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1FD467B-8DEF-4429-BA03-0A0CA424B91D}"/>
              </a:ext>
            </a:extLst>
          </p:cNvPr>
          <p:cNvSpPr>
            <a:spLocks noGrp="1" noChangeArrowheads="1"/>
          </p:cNvSpPr>
          <p:nvPr>
            <p:ph type="body" idx="1"/>
          </p:nvPr>
        </p:nvSpPr>
        <p:spPr bwMode="auto">
          <a:xfrm>
            <a:off x="1016000" y="1905000"/>
            <a:ext cx="10261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8" name="Group 7">
            <a:extLst>
              <a:ext uri="{FF2B5EF4-FFF2-40B4-BE49-F238E27FC236}">
                <a16:creationId xmlns:a16="http://schemas.microsoft.com/office/drawing/2014/main" id="{D05E9395-DB75-4555-B310-E26DA578E652}"/>
              </a:ext>
            </a:extLst>
          </p:cNvPr>
          <p:cNvGrpSpPr>
            <a:grpSpLocks/>
          </p:cNvGrpSpPr>
          <p:nvPr/>
        </p:nvGrpSpPr>
        <p:grpSpPr bwMode="auto">
          <a:xfrm>
            <a:off x="224368" y="228600"/>
            <a:ext cx="11764433" cy="6096000"/>
            <a:chOff x="106" y="144"/>
            <a:chExt cx="5558" cy="3840"/>
          </a:xfrm>
        </p:grpSpPr>
        <p:sp>
          <p:nvSpPr>
            <p:cNvPr id="1035" name="AutoShape 8">
              <a:extLst>
                <a:ext uri="{FF2B5EF4-FFF2-40B4-BE49-F238E27FC236}">
                  <a16:creationId xmlns:a16="http://schemas.microsoft.com/office/drawing/2014/main" id="{033EE777-A7B7-4612-9EEF-D5383000EDAB}"/>
                </a:ext>
              </a:extLst>
            </p:cNvPr>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dirty="0">
                <a:latin typeface="Times New Roman" pitchFamily="18" charset="0"/>
              </a:endParaRPr>
            </a:p>
          </p:txBody>
        </p:sp>
        <p:sp>
          <p:nvSpPr>
            <p:cNvPr id="1034" name="Line 9">
              <a:extLst>
                <a:ext uri="{FF2B5EF4-FFF2-40B4-BE49-F238E27FC236}">
                  <a16:creationId xmlns:a16="http://schemas.microsoft.com/office/drawing/2014/main" id="{AF33A08D-E5B4-478E-A848-7AE146D26086}"/>
                </a:ext>
              </a:extLst>
            </p:cNvPr>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sz="1800" dirty="0"/>
            </a:p>
          </p:txBody>
        </p:sp>
      </p:grpSp>
      <p:pic>
        <p:nvPicPr>
          <p:cNvPr id="1029" name="Picture 10">
            <a:extLst>
              <a:ext uri="{FF2B5EF4-FFF2-40B4-BE49-F238E27FC236}">
                <a16:creationId xmlns:a16="http://schemas.microsoft.com/office/drawing/2014/main" id="{44FC6C63-14A4-4D79-ABD2-FAFBB02F5A55}"/>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0261600" y="381000"/>
            <a:ext cx="13208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1">
            <a:extLst>
              <a:ext uri="{FF2B5EF4-FFF2-40B4-BE49-F238E27FC236}">
                <a16:creationId xmlns:a16="http://schemas.microsoft.com/office/drawing/2014/main" id="{575FCE50-31B0-43ED-B492-B7C5645C1728}"/>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384800" y="6400801"/>
            <a:ext cx="1727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a:hlinkClick r:id="rId21" action="ppaction://hlinkfile"/>
            <a:extLst>
              <a:ext uri="{FF2B5EF4-FFF2-40B4-BE49-F238E27FC236}">
                <a16:creationId xmlns:a16="http://schemas.microsoft.com/office/drawing/2014/main" id="{3DC677BB-A63D-4276-8F78-71C415ADE2A7}"/>
              </a:ext>
            </a:extLst>
          </p:cNvPr>
          <p:cNvPicPr>
            <a:picLocks noChangeAspect="1" noChangeArrowheads="1"/>
          </p:cNvPicPr>
          <p:nvPr userDrawn="1"/>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600" y="762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 name="Rectangle 6">
            <a:extLst>
              <a:ext uri="{FF2B5EF4-FFF2-40B4-BE49-F238E27FC236}">
                <a16:creationId xmlns:a16="http://schemas.microsoft.com/office/drawing/2014/main" id="{1E1B6A9F-7B89-46F0-ACB2-0941EA49E1B9}"/>
              </a:ext>
            </a:extLst>
          </p:cNvPr>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fld id="{801AC800-078B-4E53-954D-546F425FC854}" type="slidenum">
              <a:rPr lang="en-US" altLang="en-US"/>
              <a:pPr>
                <a:defRPr/>
              </a:pPr>
              <a:t>‹#›</a:t>
            </a:fld>
            <a:endParaRPr lang="en-US" altLang="en-US" dirty="0"/>
          </a:p>
        </p:txBody>
      </p:sp>
    </p:spTree>
    <p:extLst>
      <p:ext uri="{BB962C8B-B14F-4D97-AF65-F5344CB8AC3E}">
        <p14:creationId xmlns:p14="http://schemas.microsoft.com/office/powerpoint/2010/main" val="23461384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wipe dir="r"/>
  </p:transition>
  <p:hf hdr="0" ftr="0" dt="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0" y="533400"/>
            <a:ext cx="1026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016000" y="1905000"/>
            <a:ext cx="10261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1012" name="Rectangle 4"/>
          <p:cNvSpPr>
            <a:spLocks noGrp="1" noChangeArrowheads="1"/>
          </p:cNvSpPr>
          <p:nvPr>
            <p:ph type="dt" sz="half" idx="2"/>
          </p:nvPr>
        </p:nvSpPr>
        <p:spPr bwMode="auto">
          <a:xfrm>
            <a:off x="1016000" y="6391275"/>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dirty="0"/>
          </a:p>
        </p:txBody>
      </p:sp>
      <p:sp>
        <p:nvSpPr>
          <p:cNvPr id="171013"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dirty="0"/>
          </a:p>
        </p:txBody>
      </p:sp>
      <p:sp>
        <p:nvSpPr>
          <p:cNvPr id="171014"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cs typeface="+mn-cs"/>
              </a:defRPr>
            </a:lvl1pPr>
          </a:lstStyle>
          <a:p>
            <a:pPr>
              <a:defRPr/>
            </a:pPr>
            <a:fld id="{7D2308C9-7F51-4B0F-9668-4E9DC7A70FA6}" type="slidenum">
              <a:rPr lang="en-US"/>
              <a:pPr>
                <a:defRPr/>
              </a:pPr>
              <a:t>‹#›</a:t>
            </a:fld>
            <a:endParaRPr lang="en-US" dirty="0"/>
          </a:p>
        </p:txBody>
      </p:sp>
      <p:grpSp>
        <p:nvGrpSpPr>
          <p:cNvPr id="1031" name="Group 7"/>
          <p:cNvGrpSpPr>
            <a:grpSpLocks/>
          </p:cNvGrpSpPr>
          <p:nvPr/>
        </p:nvGrpSpPr>
        <p:grpSpPr bwMode="auto">
          <a:xfrm>
            <a:off x="224368" y="228600"/>
            <a:ext cx="11764433" cy="6096000"/>
            <a:chOff x="106" y="144"/>
            <a:chExt cx="5558" cy="3840"/>
          </a:xfrm>
        </p:grpSpPr>
        <p:sp>
          <p:nvSpPr>
            <p:cNvPr id="1035"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dirty="0">
                <a:latin typeface="Times New Roman" pitchFamily="18" charset="0"/>
                <a:cs typeface="+mn-cs"/>
              </a:endParaRPr>
            </a:p>
          </p:txBody>
        </p:sp>
        <p:sp>
          <p:nvSpPr>
            <p:cNvPr id="2"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sz="1800" dirty="0"/>
            </a:p>
          </p:txBody>
        </p:sp>
      </p:grpSp>
      <p:pic>
        <p:nvPicPr>
          <p:cNvPr id="1032"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61600" y="381000"/>
            <a:ext cx="13208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84800" y="6400800"/>
            <a:ext cx="172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402859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ransition>
    <p:wipe dir="r"/>
  </p:transition>
  <p:hf hdr="0" ftr="0" dt="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p:txBody>
          <a:bodyPr/>
          <a:lstStyle/>
          <a:p>
            <a:pPr eaLnBrk="1" hangingPunct="1">
              <a:spcBef>
                <a:spcPts val="1200"/>
              </a:spcBef>
              <a:spcAft>
                <a:spcPts val="600"/>
              </a:spcAft>
            </a:pPr>
            <a:r>
              <a:rPr lang="en-US" altLang="en-US" i="0" dirty="0"/>
              <a:t>Risk Tolerance</a:t>
            </a:r>
            <a:br>
              <a:rPr lang="en-US" altLang="en-US" i="0" dirty="0"/>
            </a:br>
            <a:r>
              <a:rPr lang="en-US" altLang="en-US" i="0" dirty="0"/>
              <a:t/>
            </a:r>
            <a:br>
              <a:rPr lang="en-US" altLang="en-US" i="0" dirty="0"/>
            </a:br>
            <a:r>
              <a:rPr lang="en-US" altLang="en-US" sz="3200" b="1" i="0" dirty="0">
                <a:latin typeface="Arial"/>
                <a:cs typeface="Arial"/>
              </a:rPr>
              <a:t>Continuing Education</a:t>
            </a:r>
            <a:r>
              <a:rPr lang="en-US" altLang="en-US" sz="3200" b="1" i="0" dirty="0">
                <a:latin typeface="Arial" charset="0"/>
                <a:cs typeface="Arial" charset="0"/>
              </a:rPr>
              <a:t/>
            </a:r>
            <a:br>
              <a:rPr lang="en-US" altLang="en-US" sz="3200" b="1" i="0" dirty="0">
                <a:latin typeface="Arial" charset="0"/>
                <a:cs typeface="Arial" charset="0"/>
              </a:rPr>
            </a:br>
            <a:r>
              <a:rPr lang="en-US" altLang="en-US" sz="2000" b="1" i="0" dirty="0" smtClean="0">
                <a:latin typeface="Arial"/>
                <a:cs typeface="Arial"/>
              </a:rPr>
              <a:t>First</a:t>
            </a:r>
            <a:r>
              <a:rPr lang="en-US" altLang="en-US" sz="2000" b="1" i="0" dirty="0" smtClean="0">
                <a:latin typeface="Arial"/>
                <a:cs typeface="Arial"/>
              </a:rPr>
              <a:t> </a:t>
            </a:r>
            <a:r>
              <a:rPr lang="en-US" altLang="en-US" sz="2000" b="1" i="0" dirty="0">
                <a:latin typeface="Arial"/>
                <a:cs typeface="Arial"/>
              </a:rPr>
              <a:t>Quarter </a:t>
            </a:r>
            <a:r>
              <a:rPr lang="en-US" altLang="en-US" sz="2000" b="1" i="0" dirty="0" smtClean="0">
                <a:latin typeface="Arial"/>
                <a:cs typeface="Arial"/>
              </a:rPr>
              <a:t>2021</a:t>
            </a:r>
            <a:endParaRPr lang="en-US" altLang="en-US" sz="3200" b="1" i="0" dirty="0">
              <a:latin typeface="Arial"/>
              <a:cs typeface="Arial"/>
            </a:endParaRP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4BC82CB8-32D3-493F-BA4D-C698C2FBA453}" type="slidenum">
              <a:rPr lang="en-US">
                <a:solidFill>
                  <a:srgbClr val="000000"/>
                </a:solidFill>
                <a:latin typeface="Arial" charset="0"/>
              </a:rPr>
              <a:pPr fontAlgn="base">
                <a:spcBef>
                  <a:spcPct val="0"/>
                </a:spcBef>
                <a:spcAft>
                  <a:spcPct val="0"/>
                </a:spcAft>
                <a:defRPr/>
              </a:pPr>
              <a:t>1</a:t>
            </a:fld>
            <a:r>
              <a:rPr lang="en-US" dirty="0">
                <a:solidFill>
                  <a:srgbClr val="000000"/>
                </a:solidFill>
                <a:latin typeface="Arial" charset="0"/>
              </a:rPr>
              <a:t>-1</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6816A-1827-436E-8682-B3D861E893EC}"/>
              </a:ext>
            </a:extLst>
          </p:cNvPr>
          <p:cNvSpPr>
            <a:spLocks noGrp="1"/>
          </p:cNvSpPr>
          <p:nvPr>
            <p:ph type="ctrTitle"/>
          </p:nvPr>
        </p:nvSpPr>
        <p:spPr/>
        <p:txBody>
          <a:bodyPr/>
          <a:lstStyle/>
          <a:p>
            <a:r>
              <a:rPr lang="en-US" dirty="0"/>
              <a:t>Factors Affecting Risk Tolerance</a:t>
            </a:r>
          </a:p>
        </p:txBody>
      </p:sp>
      <p:sp>
        <p:nvSpPr>
          <p:cNvPr id="3" name="Slide Number Placeholder 2">
            <a:extLst>
              <a:ext uri="{FF2B5EF4-FFF2-40B4-BE49-F238E27FC236}">
                <a16:creationId xmlns:a16="http://schemas.microsoft.com/office/drawing/2014/main" id="{BED8D1E8-7D10-4AA0-B1D1-E6D54F06EED9}"/>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9623F75-2190-4E5A-BF41-023373C08D78}"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alt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63737894"/>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F21FEBB9-DFFF-48C5-B252-FFECC33AAF1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9D5BB91D-D768-4FAB-922C-600798C39544}" type="slidenum">
              <a:rPr lang="en-US" altLang="en-US" sz="1400">
                <a:solidFill>
                  <a:srgbClr val="000000"/>
                </a:solidFill>
              </a:rPr>
              <a:pPr fontAlgn="base">
                <a:spcBef>
                  <a:spcPct val="0"/>
                </a:spcBef>
                <a:spcAft>
                  <a:spcPct val="0"/>
                </a:spcAft>
                <a:buClrTx/>
                <a:buSzTx/>
                <a:buNone/>
              </a:pPr>
              <a:t>11</a:t>
            </a:fld>
            <a:endParaRPr lang="en-US" altLang="en-US" sz="1400" dirty="0">
              <a:solidFill>
                <a:srgbClr val="000000"/>
              </a:solidFill>
            </a:endParaRPr>
          </a:p>
        </p:txBody>
      </p:sp>
      <p:sp>
        <p:nvSpPr>
          <p:cNvPr id="6" name="Title 1">
            <a:extLst>
              <a:ext uri="{FF2B5EF4-FFF2-40B4-BE49-F238E27FC236}">
                <a16:creationId xmlns:a16="http://schemas.microsoft.com/office/drawing/2014/main" id="{1D8ED894-7AA7-4BBB-B6E2-5E032391023A}"/>
              </a:ext>
            </a:extLst>
          </p:cNvPr>
          <p:cNvSpPr>
            <a:spLocks noGrp="1"/>
          </p:cNvSpPr>
          <p:nvPr>
            <p:ph type="title"/>
          </p:nvPr>
        </p:nvSpPr>
        <p:spPr>
          <a:xfrm>
            <a:off x="935736" y="524256"/>
            <a:ext cx="8447750" cy="1143000"/>
          </a:xfrm>
        </p:spPr>
        <p:txBody>
          <a:bodyPr/>
          <a:lstStyle/>
          <a:p>
            <a:r>
              <a:rPr lang="en-US" dirty="0"/>
              <a:t>Factors Affecting Risk Tolerance</a:t>
            </a:r>
          </a:p>
        </p:txBody>
      </p:sp>
      <p:sp>
        <p:nvSpPr>
          <p:cNvPr id="2" name="Content Placeholder 1">
            <a:extLst>
              <a:ext uri="{FF2B5EF4-FFF2-40B4-BE49-F238E27FC236}">
                <a16:creationId xmlns:a16="http://schemas.microsoft.com/office/drawing/2014/main" id="{6B901E91-1410-4504-888F-85A547772111}"/>
              </a:ext>
            </a:extLst>
          </p:cNvPr>
          <p:cNvSpPr>
            <a:spLocks noGrp="1"/>
          </p:cNvSpPr>
          <p:nvPr>
            <p:ph idx="1"/>
          </p:nvPr>
        </p:nvSpPr>
        <p:spPr>
          <a:xfrm>
            <a:off x="1016000" y="1905000"/>
            <a:ext cx="7659914" cy="4038600"/>
          </a:xfrm>
        </p:spPr>
        <p:txBody>
          <a:bodyPr/>
          <a:lstStyle/>
          <a:p>
            <a:pPr marL="514350" indent="-514350">
              <a:buSzPct val="100000"/>
              <a:buFont typeface="+mj-lt"/>
              <a:buAutoNum type="arabicPeriod"/>
            </a:pPr>
            <a:r>
              <a:rPr lang="en-US" sz="2800" b="1" dirty="0"/>
              <a:t>Overestimating capability or experience</a:t>
            </a:r>
            <a:r>
              <a:rPr lang="en-US" sz="2800" dirty="0"/>
              <a:t/>
            </a:r>
            <a:br>
              <a:rPr lang="en-US" sz="2800" dirty="0"/>
            </a:br>
            <a:r>
              <a:rPr lang="en-US" sz="2800" dirty="0"/>
              <a:t>Greater risks are tolerated when there is a belief in one’s physical ability, strength, agility, reaction time and reflexes in preventing an incident. </a:t>
            </a:r>
          </a:p>
          <a:p>
            <a:pPr marL="514350" indent="-514350">
              <a:buSzPct val="100000"/>
              <a:buFont typeface="+mj-lt"/>
              <a:buAutoNum type="arabicPeriod"/>
            </a:pPr>
            <a:endParaRPr lang="en-US" sz="2800" dirty="0"/>
          </a:p>
          <a:p>
            <a:pPr lvl="1">
              <a:buSzPct val="100000"/>
              <a:buFont typeface="Wingdings" panose="05000000000000000000" pitchFamily="2" charset="2"/>
              <a:buChar char="Ø"/>
            </a:pPr>
            <a:r>
              <a:rPr lang="en-US" sz="2400" dirty="0"/>
              <a:t>“Of course, I can lift that!”</a:t>
            </a:r>
          </a:p>
          <a:p>
            <a:pPr lvl="1">
              <a:buSzPct val="100000"/>
              <a:buFont typeface="Wingdings" panose="05000000000000000000" pitchFamily="2" charset="2"/>
              <a:buChar char="Ø"/>
            </a:pPr>
            <a:r>
              <a:rPr lang="en-US" sz="2400" dirty="0"/>
              <a:t>“No, I don’t need someone to help me.”</a:t>
            </a:r>
          </a:p>
          <a:p>
            <a:pPr lvl="1">
              <a:buSzPct val="100000"/>
              <a:buFont typeface="Wingdings" panose="05000000000000000000" pitchFamily="2" charset="2"/>
              <a:buChar char="Ø"/>
            </a:pPr>
            <a:r>
              <a:rPr lang="en-US" sz="2400" dirty="0"/>
              <a:t>“I can drive faster because I’m a better driver.”</a:t>
            </a:r>
          </a:p>
          <a:p>
            <a:pPr lvl="1">
              <a:buSzPct val="100000"/>
            </a:pPr>
            <a:endParaRPr lang="en-US" dirty="0"/>
          </a:p>
        </p:txBody>
      </p:sp>
      <p:pic>
        <p:nvPicPr>
          <p:cNvPr id="3" name="Picture 2">
            <a:extLst>
              <a:ext uri="{FF2B5EF4-FFF2-40B4-BE49-F238E27FC236}">
                <a16:creationId xmlns:a16="http://schemas.microsoft.com/office/drawing/2014/main" id="{1744EF6B-1956-4823-94DB-541410C195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75914" y="2428474"/>
            <a:ext cx="2808514" cy="2969882"/>
          </a:xfrm>
          <a:prstGeom prst="rect">
            <a:avLst/>
          </a:prstGeom>
          <a:ln>
            <a:noFill/>
          </a:ln>
          <a:effectLst>
            <a:softEdge rad="112500"/>
          </a:effectLst>
        </p:spPr>
      </p:pic>
    </p:spTree>
    <p:extLst>
      <p:ext uri="{BB962C8B-B14F-4D97-AF65-F5344CB8AC3E}">
        <p14:creationId xmlns:p14="http://schemas.microsoft.com/office/powerpoint/2010/main" val="174747078"/>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F21FEBB9-DFFF-48C5-B252-FFECC33AAF1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9D5BB91D-D768-4FAB-922C-600798C39544}" type="slidenum">
              <a:rPr lang="en-US" altLang="en-US" sz="1400">
                <a:solidFill>
                  <a:srgbClr val="000000"/>
                </a:solidFill>
              </a:rPr>
              <a:pPr fontAlgn="base">
                <a:spcBef>
                  <a:spcPct val="0"/>
                </a:spcBef>
                <a:spcAft>
                  <a:spcPct val="0"/>
                </a:spcAft>
                <a:buClrTx/>
                <a:buSzTx/>
                <a:buNone/>
              </a:pPr>
              <a:t>12</a:t>
            </a:fld>
            <a:endParaRPr lang="en-US" altLang="en-US" sz="1400" dirty="0">
              <a:solidFill>
                <a:srgbClr val="000000"/>
              </a:solidFill>
            </a:endParaRPr>
          </a:p>
        </p:txBody>
      </p:sp>
      <p:sp>
        <p:nvSpPr>
          <p:cNvPr id="5" name="TextBox 4">
            <a:extLst>
              <a:ext uri="{FF2B5EF4-FFF2-40B4-BE49-F238E27FC236}">
                <a16:creationId xmlns:a16="http://schemas.microsoft.com/office/drawing/2014/main" id="{21ADD6E2-B2C0-4486-8AC8-D28DACCF8EF4}"/>
              </a:ext>
            </a:extLst>
          </p:cNvPr>
          <p:cNvSpPr txBox="1"/>
          <p:nvPr/>
        </p:nvSpPr>
        <p:spPr>
          <a:xfrm>
            <a:off x="2354263" y="2057400"/>
            <a:ext cx="7302500" cy="1754326"/>
          </a:xfrm>
          <a:prstGeom prst="rect">
            <a:avLst/>
          </a:prstGeom>
          <a:noFill/>
        </p:spPr>
        <p:txBody>
          <a:bodyPr>
            <a:spAutoFit/>
          </a:bodyPr>
          <a:lstStyle/>
          <a:p>
            <a:pPr eaLnBrk="0" fontAlgn="base" hangingPunct="0">
              <a:spcBef>
                <a:spcPct val="0"/>
              </a:spcBef>
              <a:spcAft>
                <a:spcPct val="0"/>
              </a:spcAft>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p:txBody>
      </p:sp>
      <p:sp>
        <p:nvSpPr>
          <p:cNvPr id="6" name="Title 1">
            <a:extLst>
              <a:ext uri="{FF2B5EF4-FFF2-40B4-BE49-F238E27FC236}">
                <a16:creationId xmlns:a16="http://schemas.microsoft.com/office/drawing/2014/main" id="{1D8ED894-7AA7-4BBB-B6E2-5E032391023A}"/>
              </a:ext>
            </a:extLst>
          </p:cNvPr>
          <p:cNvSpPr>
            <a:spLocks noGrp="1"/>
          </p:cNvSpPr>
          <p:nvPr>
            <p:ph type="title"/>
          </p:nvPr>
        </p:nvSpPr>
        <p:spPr>
          <a:xfrm>
            <a:off x="935736" y="524256"/>
            <a:ext cx="8447750" cy="1143000"/>
          </a:xfrm>
        </p:spPr>
        <p:txBody>
          <a:bodyPr/>
          <a:lstStyle/>
          <a:p>
            <a:r>
              <a:rPr lang="en-US" dirty="0"/>
              <a:t>Factors Affecting Risk Tolerance</a:t>
            </a:r>
          </a:p>
        </p:txBody>
      </p:sp>
      <p:sp>
        <p:nvSpPr>
          <p:cNvPr id="2" name="Content Placeholder 1">
            <a:extLst>
              <a:ext uri="{FF2B5EF4-FFF2-40B4-BE49-F238E27FC236}">
                <a16:creationId xmlns:a16="http://schemas.microsoft.com/office/drawing/2014/main" id="{6B901E91-1410-4504-888F-85A547772111}"/>
              </a:ext>
            </a:extLst>
          </p:cNvPr>
          <p:cNvSpPr>
            <a:spLocks noGrp="1"/>
          </p:cNvSpPr>
          <p:nvPr>
            <p:ph idx="1"/>
          </p:nvPr>
        </p:nvSpPr>
        <p:spPr>
          <a:xfrm>
            <a:off x="1016000" y="1905000"/>
            <a:ext cx="7474857" cy="4038600"/>
          </a:xfrm>
        </p:spPr>
        <p:txBody>
          <a:bodyPr/>
          <a:lstStyle/>
          <a:p>
            <a:pPr marL="571500" indent="-514350">
              <a:buSzPct val="100000"/>
              <a:buFont typeface="+mj-lt"/>
              <a:buAutoNum type="arabicPeriod" startAt="2"/>
            </a:pPr>
            <a:r>
              <a:rPr lang="en-US" b="1" dirty="0"/>
              <a:t>Familiarity with the task (or complacency)</a:t>
            </a:r>
            <a:r>
              <a:rPr lang="en-US" dirty="0"/>
              <a:t/>
            </a:r>
            <a:br>
              <a:rPr lang="en-US" dirty="0"/>
            </a:br>
            <a:r>
              <a:rPr lang="en-US" sz="2800" dirty="0"/>
              <a:t>This occurs when a worker has completed a task successfully multiple times and perceive they have </a:t>
            </a:r>
            <a:r>
              <a:rPr lang="en-US" sz="2800" dirty="0" smtClean="0"/>
              <a:t>the skill </a:t>
            </a:r>
            <a:r>
              <a:rPr lang="en-US" sz="2800" dirty="0"/>
              <a:t>to complete it successfully without thinking.</a:t>
            </a:r>
          </a:p>
          <a:p>
            <a:pPr marL="57150" indent="0">
              <a:buSzPct val="100000"/>
              <a:buNone/>
            </a:pPr>
            <a:endParaRPr lang="en-US" sz="1800" dirty="0"/>
          </a:p>
          <a:p>
            <a:pPr lvl="1">
              <a:buSzPct val="100000"/>
              <a:buFont typeface="Wingdings" panose="05000000000000000000" pitchFamily="2" charset="2"/>
              <a:buChar char="Ø"/>
            </a:pPr>
            <a:r>
              <a:rPr lang="en-US" dirty="0"/>
              <a:t> “I’ve done this a million times.”</a:t>
            </a:r>
          </a:p>
          <a:p>
            <a:pPr lvl="1">
              <a:buSzPct val="100000"/>
              <a:buFont typeface="Wingdings" panose="05000000000000000000" pitchFamily="2" charset="2"/>
              <a:buChar char="Ø"/>
            </a:pPr>
            <a:r>
              <a:rPr lang="en-US" dirty="0"/>
              <a:t> “I can do this in my sleep.”</a:t>
            </a:r>
          </a:p>
          <a:p>
            <a:pPr marL="457200" lvl="1" indent="0">
              <a:buSzPct val="100000"/>
              <a:buNone/>
            </a:pPr>
            <a:endParaRPr lang="en-US" dirty="0"/>
          </a:p>
        </p:txBody>
      </p:sp>
      <p:pic>
        <p:nvPicPr>
          <p:cNvPr id="3" name="Picture 2">
            <a:extLst>
              <a:ext uri="{FF2B5EF4-FFF2-40B4-BE49-F238E27FC236}">
                <a16:creationId xmlns:a16="http://schemas.microsoft.com/office/drawing/2014/main" id="{E9D4E85B-8A77-4240-B84A-7D11CFA51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0857" y="2645229"/>
            <a:ext cx="3102429" cy="2786741"/>
          </a:xfrm>
          <a:prstGeom prst="rect">
            <a:avLst/>
          </a:prstGeom>
          <a:ln>
            <a:noFill/>
          </a:ln>
          <a:effectLst>
            <a:softEdge rad="112500"/>
          </a:effectLst>
        </p:spPr>
      </p:pic>
    </p:spTree>
    <p:extLst>
      <p:ext uri="{BB962C8B-B14F-4D97-AF65-F5344CB8AC3E}">
        <p14:creationId xmlns:p14="http://schemas.microsoft.com/office/powerpoint/2010/main" val="4132140588"/>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F21FEBB9-DFFF-48C5-B252-FFECC33AAF1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9D5BB91D-D768-4FAB-922C-600798C39544}" type="slidenum">
              <a:rPr lang="en-US" altLang="en-US" sz="1400">
                <a:solidFill>
                  <a:srgbClr val="000000"/>
                </a:solidFill>
              </a:rPr>
              <a:pPr fontAlgn="base">
                <a:spcBef>
                  <a:spcPct val="0"/>
                </a:spcBef>
                <a:spcAft>
                  <a:spcPct val="0"/>
                </a:spcAft>
                <a:buClrTx/>
                <a:buSzTx/>
                <a:buNone/>
              </a:pPr>
              <a:t>13</a:t>
            </a:fld>
            <a:endParaRPr lang="en-US" altLang="en-US" sz="1400" dirty="0">
              <a:solidFill>
                <a:srgbClr val="000000"/>
              </a:solidFill>
            </a:endParaRPr>
          </a:p>
        </p:txBody>
      </p:sp>
      <p:sp>
        <p:nvSpPr>
          <p:cNvPr id="5" name="TextBox 4">
            <a:extLst>
              <a:ext uri="{FF2B5EF4-FFF2-40B4-BE49-F238E27FC236}">
                <a16:creationId xmlns:a16="http://schemas.microsoft.com/office/drawing/2014/main" id="{21ADD6E2-B2C0-4486-8AC8-D28DACCF8EF4}"/>
              </a:ext>
            </a:extLst>
          </p:cNvPr>
          <p:cNvSpPr txBox="1"/>
          <p:nvPr/>
        </p:nvSpPr>
        <p:spPr>
          <a:xfrm>
            <a:off x="2354263" y="2057400"/>
            <a:ext cx="7302500" cy="1754326"/>
          </a:xfrm>
          <a:prstGeom prst="rect">
            <a:avLst/>
          </a:prstGeom>
          <a:noFill/>
        </p:spPr>
        <p:txBody>
          <a:bodyPr>
            <a:spAutoFit/>
          </a:bodyPr>
          <a:lstStyle/>
          <a:p>
            <a:pPr eaLnBrk="0" fontAlgn="base" hangingPunct="0">
              <a:spcBef>
                <a:spcPct val="0"/>
              </a:spcBef>
              <a:spcAft>
                <a:spcPct val="0"/>
              </a:spcAft>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p:txBody>
      </p:sp>
      <p:sp>
        <p:nvSpPr>
          <p:cNvPr id="6" name="Title 1">
            <a:extLst>
              <a:ext uri="{FF2B5EF4-FFF2-40B4-BE49-F238E27FC236}">
                <a16:creationId xmlns:a16="http://schemas.microsoft.com/office/drawing/2014/main" id="{1D8ED894-7AA7-4BBB-B6E2-5E032391023A}"/>
              </a:ext>
            </a:extLst>
          </p:cNvPr>
          <p:cNvSpPr>
            <a:spLocks noGrp="1"/>
          </p:cNvSpPr>
          <p:nvPr>
            <p:ph type="title"/>
          </p:nvPr>
        </p:nvSpPr>
        <p:spPr>
          <a:xfrm>
            <a:off x="935736" y="524256"/>
            <a:ext cx="8447750" cy="1143000"/>
          </a:xfrm>
        </p:spPr>
        <p:txBody>
          <a:bodyPr/>
          <a:lstStyle/>
          <a:p>
            <a:r>
              <a:rPr lang="en-US" dirty="0"/>
              <a:t>Factors Affecting Risk Tolerance</a:t>
            </a:r>
          </a:p>
        </p:txBody>
      </p:sp>
      <p:sp>
        <p:nvSpPr>
          <p:cNvPr id="2" name="Content Placeholder 1">
            <a:extLst>
              <a:ext uri="{FF2B5EF4-FFF2-40B4-BE49-F238E27FC236}">
                <a16:creationId xmlns:a16="http://schemas.microsoft.com/office/drawing/2014/main" id="{6B901E91-1410-4504-888F-85A547772111}"/>
              </a:ext>
            </a:extLst>
          </p:cNvPr>
          <p:cNvSpPr>
            <a:spLocks noGrp="1"/>
          </p:cNvSpPr>
          <p:nvPr>
            <p:ph idx="1"/>
          </p:nvPr>
        </p:nvSpPr>
        <p:spPr>
          <a:xfrm>
            <a:off x="685365" y="1792426"/>
            <a:ext cx="7681686" cy="4541318"/>
          </a:xfrm>
        </p:spPr>
        <p:txBody>
          <a:bodyPr/>
          <a:lstStyle/>
          <a:p>
            <a:pPr marL="571500" indent="-514350">
              <a:buSzPct val="100000"/>
              <a:buFont typeface="+mj-lt"/>
              <a:buAutoNum type="arabicPeriod" startAt="3"/>
            </a:pPr>
            <a:r>
              <a:rPr lang="en-US" b="1" dirty="0"/>
              <a:t>Seriousness of the outcome</a:t>
            </a:r>
            <a:r>
              <a:rPr lang="en-US" dirty="0"/>
              <a:t/>
            </a:r>
            <a:br>
              <a:rPr lang="en-US" dirty="0"/>
            </a:br>
            <a:r>
              <a:rPr lang="en-US" dirty="0"/>
              <a:t>The increased risk is based on the premise that nothing could go wrong. The worker under-estimates how serious the consequences might be.</a:t>
            </a:r>
          </a:p>
          <a:p>
            <a:pPr marL="57150" indent="0">
              <a:buSzPct val="100000"/>
              <a:buNone/>
            </a:pPr>
            <a:endParaRPr lang="en-US" sz="1800" dirty="0"/>
          </a:p>
          <a:p>
            <a:pPr marL="971550" lvl="1" indent="-514350">
              <a:buSzPct val="100000"/>
              <a:buFont typeface="Wingdings" panose="05000000000000000000" pitchFamily="2" charset="2"/>
              <a:buChar char="Ø"/>
            </a:pPr>
            <a:r>
              <a:rPr lang="en-US" dirty="0"/>
              <a:t>“What’s the worst that can happen?”</a:t>
            </a:r>
          </a:p>
          <a:p>
            <a:pPr marL="971550" lvl="1" indent="-514350">
              <a:buSzPct val="100000"/>
              <a:buFont typeface="Wingdings" panose="05000000000000000000" pitchFamily="2" charset="2"/>
              <a:buChar char="Ø"/>
            </a:pPr>
            <a:r>
              <a:rPr lang="en-US" dirty="0"/>
              <a:t>“I know what will happen if this goes wrong and it’s really not that bad.”</a:t>
            </a:r>
          </a:p>
        </p:txBody>
      </p:sp>
      <p:pic>
        <p:nvPicPr>
          <p:cNvPr id="3" name="Picture 2">
            <a:extLst>
              <a:ext uri="{FF2B5EF4-FFF2-40B4-BE49-F238E27FC236}">
                <a16:creationId xmlns:a16="http://schemas.microsoft.com/office/drawing/2014/main" id="{D5795964-E164-416B-A4F9-D206248A5B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7051" y="2382104"/>
            <a:ext cx="3237120" cy="3126067"/>
          </a:xfrm>
          <a:prstGeom prst="rect">
            <a:avLst/>
          </a:prstGeom>
          <a:ln>
            <a:noFill/>
          </a:ln>
          <a:effectLst>
            <a:softEdge rad="112500"/>
          </a:effectLst>
        </p:spPr>
      </p:pic>
    </p:spTree>
    <p:extLst>
      <p:ext uri="{BB962C8B-B14F-4D97-AF65-F5344CB8AC3E}">
        <p14:creationId xmlns:p14="http://schemas.microsoft.com/office/powerpoint/2010/main" val="3053121000"/>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F21FEBB9-DFFF-48C5-B252-FFECC33AAF1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9D5BB91D-D768-4FAB-922C-600798C39544}" type="slidenum">
              <a:rPr lang="en-US" altLang="en-US" sz="1400">
                <a:solidFill>
                  <a:srgbClr val="000000"/>
                </a:solidFill>
              </a:rPr>
              <a:pPr fontAlgn="base">
                <a:spcBef>
                  <a:spcPct val="0"/>
                </a:spcBef>
                <a:spcAft>
                  <a:spcPct val="0"/>
                </a:spcAft>
                <a:buClrTx/>
                <a:buSzTx/>
                <a:buNone/>
              </a:pPr>
              <a:t>14</a:t>
            </a:fld>
            <a:endParaRPr lang="en-US" altLang="en-US" sz="1400" dirty="0">
              <a:solidFill>
                <a:srgbClr val="000000"/>
              </a:solidFill>
            </a:endParaRPr>
          </a:p>
        </p:txBody>
      </p:sp>
      <p:sp>
        <p:nvSpPr>
          <p:cNvPr id="5" name="TextBox 4">
            <a:extLst>
              <a:ext uri="{FF2B5EF4-FFF2-40B4-BE49-F238E27FC236}">
                <a16:creationId xmlns:a16="http://schemas.microsoft.com/office/drawing/2014/main" id="{21ADD6E2-B2C0-4486-8AC8-D28DACCF8EF4}"/>
              </a:ext>
            </a:extLst>
          </p:cNvPr>
          <p:cNvSpPr txBox="1"/>
          <p:nvPr/>
        </p:nvSpPr>
        <p:spPr>
          <a:xfrm>
            <a:off x="2354263" y="2057400"/>
            <a:ext cx="7302500" cy="1754326"/>
          </a:xfrm>
          <a:prstGeom prst="rect">
            <a:avLst/>
          </a:prstGeom>
          <a:noFill/>
        </p:spPr>
        <p:txBody>
          <a:bodyPr>
            <a:spAutoFit/>
          </a:bodyPr>
          <a:lstStyle/>
          <a:p>
            <a:pPr eaLnBrk="0" fontAlgn="base" hangingPunct="0">
              <a:spcBef>
                <a:spcPct val="0"/>
              </a:spcBef>
              <a:spcAft>
                <a:spcPct val="0"/>
              </a:spcAft>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p:txBody>
      </p:sp>
      <p:sp>
        <p:nvSpPr>
          <p:cNvPr id="6" name="Title 1">
            <a:extLst>
              <a:ext uri="{FF2B5EF4-FFF2-40B4-BE49-F238E27FC236}">
                <a16:creationId xmlns:a16="http://schemas.microsoft.com/office/drawing/2014/main" id="{1D8ED894-7AA7-4BBB-B6E2-5E032391023A}"/>
              </a:ext>
            </a:extLst>
          </p:cNvPr>
          <p:cNvSpPr>
            <a:spLocks noGrp="1"/>
          </p:cNvSpPr>
          <p:nvPr>
            <p:ph type="title"/>
          </p:nvPr>
        </p:nvSpPr>
        <p:spPr>
          <a:xfrm>
            <a:off x="935736" y="524256"/>
            <a:ext cx="8447750" cy="1143000"/>
          </a:xfrm>
        </p:spPr>
        <p:txBody>
          <a:bodyPr/>
          <a:lstStyle/>
          <a:p>
            <a:r>
              <a:rPr lang="en-US" dirty="0"/>
              <a:t>Factors Affecting Risk Tolerance</a:t>
            </a:r>
          </a:p>
        </p:txBody>
      </p:sp>
      <p:sp>
        <p:nvSpPr>
          <p:cNvPr id="2" name="Content Placeholder 1">
            <a:extLst>
              <a:ext uri="{FF2B5EF4-FFF2-40B4-BE49-F238E27FC236}">
                <a16:creationId xmlns:a16="http://schemas.microsoft.com/office/drawing/2014/main" id="{6B901E91-1410-4504-888F-85A547772111}"/>
              </a:ext>
            </a:extLst>
          </p:cNvPr>
          <p:cNvSpPr>
            <a:spLocks noGrp="1"/>
          </p:cNvSpPr>
          <p:nvPr>
            <p:ph idx="1"/>
          </p:nvPr>
        </p:nvSpPr>
        <p:spPr>
          <a:xfrm>
            <a:off x="700315" y="1752600"/>
            <a:ext cx="7736114" cy="4428744"/>
          </a:xfrm>
        </p:spPr>
        <p:txBody>
          <a:bodyPr/>
          <a:lstStyle/>
          <a:p>
            <a:pPr marL="571500" indent="-514350">
              <a:buSzPct val="100000"/>
              <a:buFont typeface="+mj-lt"/>
              <a:buAutoNum type="arabicPeriod" startAt="4"/>
            </a:pPr>
            <a:r>
              <a:rPr lang="en-US" b="1" dirty="0"/>
              <a:t>Personal Gain or Adrenaline Rush</a:t>
            </a:r>
            <a:r>
              <a:rPr lang="en-US" dirty="0"/>
              <a:t/>
            </a:r>
            <a:br>
              <a:rPr lang="en-US" dirty="0"/>
            </a:br>
            <a:r>
              <a:rPr lang="en-US" dirty="0"/>
              <a:t>Some people need to take risks to “feel alive.”  Safe behaviors are sometimes viewed as “boring.” A person might take risks to either fuel their ego or gain admiration from others.</a:t>
            </a:r>
          </a:p>
          <a:p>
            <a:pPr marL="57150" indent="0">
              <a:buSzPct val="100000"/>
              <a:buNone/>
            </a:pPr>
            <a:endParaRPr lang="en-US" sz="1800" dirty="0"/>
          </a:p>
          <a:p>
            <a:pPr lvl="1">
              <a:buSzPct val="100000"/>
              <a:buFont typeface="Wingdings" panose="05000000000000000000" pitchFamily="2" charset="2"/>
              <a:buChar char="Ø"/>
            </a:pPr>
            <a:r>
              <a:rPr lang="en-US" dirty="0"/>
              <a:t> Workers who can’t satisfy their need for risk in their personal lives might feel the need to get it in the workplace.</a:t>
            </a:r>
          </a:p>
        </p:txBody>
      </p:sp>
      <p:pic>
        <p:nvPicPr>
          <p:cNvPr id="4" name="Picture 3">
            <a:extLst>
              <a:ext uri="{FF2B5EF4-FFF2-40B4-BE49-F238E27FC236}">
                <a16:creationId xmlns:a16="http://schemas.microsoft.com/office/drawing/2014/main" id="{8D9CBC02-BE97-4519-9032-3D055521BE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69103" y="1829262"/>
            <a:ext cx="3122582" cy="4275419"/>
          </a:xfrm>
          <a:prstGeom prst="rect">
            <a:avLst/>
          </a:prstGeom>
          <a:ln>
            <a:noFill/>
          </a:ln>
          <a:effectLst>
            <a:softEdge rad="112500"/>
          </a:effectLst>
        </p:spPr>
      </p:pic>
    </p:spTree>
    <p:extLst>
      <p:ext uri="{BB962C8B-B14F-4D97-AF65-F5344CB8AC3E}">
        <p14:creationId xmlns:p14="http://schemas.microsoft.com/office/powerpoint/2010/main" val="3458390265"/>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F21FEBB9-DFFF-48C5-B252-FFECC33AAF1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9D5BB91D-D768-4FAB-922C-600798C39544}" type="slidenum">
              <a:rPr lang="en-US" altLang="en-US" sz="1400">
                <a:solidFill>
                  <a:srgbClr val="000000"/>
                </a:solidFill>
              </a:rPr>
              <a:pPr fontAlgn="base">
                <a:spcBef>
                  <a:spcPct val="0"/>
                </a:spcBef>
                <a:spcAft>
                  <a:spcPct val="0"/>
                </a:spcAft>
                <a:buClrTx/>
                <a:buSzTx/>
                <a:buNone/>
              </a:pPr>
              <a:t>15</a:t>
            </a:fld>
            <a:endParaRPr lang="en-US" altLang="en-US" sz="1400" dirty="0">
              <a:solidFill>
                <a:srgbClr val="000000"/>
              </a:solidFill>
            </a:endParaRPr>
          </a:p>
        </p:txBody>
      </p:sp>
      <p:sp>
        <p:nvSpPr>
          <p:cNvPr id="5" name="TextBox 4">
            <a:extLst>
              <a:ext uri="{FF2B5EF4-FFF2-40B4-BE49-F238E27FC236}">
                <a16:creationId xmlns:a16="http://schemas.microsoft.com/office/drawing/2014/main" id="{21ADD6E2-B2C0-4486-8AC8-D28DACCF8EF4}"/>
              </a:ext>
            </a:extLst>
          </p:cNvPr>
          <p:cNvSpPr txBox="1"/>
          <p:nvPr/>
        </p:nvSpPr>
        <p:spPr>
          <a:xfrm>
            <a:off x="2354263" y="2057400"/>
            <a:ext cx="7302500" cy="1754326"/>
          </a:xfrm>
          <a:prstGeom prst="rect">
            <a:avLst/>
          </a:prstGeom>
          <a:noFill/>
        </p:spPr>
        <p:txBody>
          <a:bodyPr>
            <a:spAutoFit/>
          </a:bodyPr>
          <a:lstStyle/>
          <a:p>
            <a:pPr eaLnBrk="0" fontAlgn="base" hangingPunct="0">
              <a:spcBef>
                <a:spcPct val="0"/>
              </a:spcBef>
              <a:spcAft>
                <a:spcPct val="0"/>
              </a:spcAft>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p:txBody>
      </p:sp>
      <p:sp>
        <p:nvSpPr>
          <p:cNvPr id="6" name="Title 1">
            <a:extLst>
              <a:ext uri="{FF2B5EF4-FFF2-40B4-BE49-F238E27FC236}">
                <a16:creationId xmlns:a16="http://schemas.microsoft.com/office/drawing/2014/main" id="{1D8ED894-7AA7-4BBB-B6E2-5E032391023A}"/>
              </a:ext>
            </a:extLst>
          </p:cNvPr>
          <p:cNvSpPr>
            <a:spLocks noGrp="1"/>
          </p:cNvSpPr>
          <p:nvPr>
            <p:ph type="title"/>
          </p:nvPr>
        </p:nvSpPr>
        <p:spPr>
          <a:xfrm>
            <a:off x="935736" y="524256"/>
            <a:ext cx="8447750" cy="1143000"/>
          </a:xfrm>
        </p:spPr>
        <p:txBody>
          <a:bodyPr/>
          <a:lstStyle/>
          <a:p>
            <a:r>
              <a:rPr lang="en-US" dirty="0"/>
              <a:t>Factors Affecting Risk Tolerance</a:t>
            </a:r>
          </a:p>
        </p:txBody>
      </p:sp>
      <p:sp>
        <p:nvSpPr>
          <p:cNvPr id="2" name="Content Placeholder 1">
            <a:extLst>
              <a:ext uri="{FF2B5EF4-FFF2-40B4-BE49-F238E27FC236}">
                <a16:creationId xmlns:a16="http://schemas.microsoft.com/office/drawing/2014/main" id="{6B901E91-1410-4504-888F-85A547772111}"/>
              </a:ext>
            </a:extLst>
          </p:cNvPr>
          <p:cNvSpPr>
            <a:spLocks noGrp="1"/>
          </p:cNvSpPr>
          <p:nvPr>
            <p:ph idx="1"/>
          </p:nvPr>
        </p:nvSpPr>
        <p:spPr>
          <a:xfrm>
            <a:off x="471714" y="1667256"/>
            <a:ext cx="8356600" cy="4299857"/>
          </a:xfrm>
        </p:spPr>
        <p:txBody>
          <a:bodyPr/>
          <a:lstStyle/>
          <a:p>
            <a:pPr marL="571500" indent="-514350">
              <a:buSzPct val="100000"/>
              <a:buFont typeface="+mj-lt"/>
              <a:buAutoNum type="arabicPeriod" startAt="5"/>
            </a:pPr>
            <a:r>
              <a:rPr lang="en-US" sz="2800" b="1" dirty="0"/>
              <a:t>Personal experience with a serious outcome</a:t>
            </a:r>
            <a:r>
              <a:rPr lang="en-US" sz="2800" dirty="0"/>
              <a:t/>
            </a:r>
            <a:br>
              <a:rPr lang="en-US" sz="2800" dirty="0"/>
            </a:br>
            <a:r>
              <a:rPr lang="en-US" sz="2400" dirty="0"/>
              <a:t>Personal events can stick with an individual for a long time - sometimes a lifetime. It can result in being intolerant of any risk associated with a similar task. Newer workers need to hear firsthand accounts of past serious incidents to reduce their risk acceptance (Conscious/Unconscious).</a:t>
            </a:r>
            <a:endParaRPr lang="en-US" sz="2800" dirty="0"/>
          </a:p>
          <a:p>
            <a:pPr lvl="1">
              <a:buSzPct val="100000"/>
              <a:buFont typeface="Wingdings" panose="05000000000000000000" pitchFamily="2" charset="2"/>
              <a:buChar char="Ø"/>
            </a:pPr>
            <a:endParaRPr lang="en-US" sz="1800" dirty="0"/>
          </a:p>
          <a:p>
            <a:pPr lvl="1">
              <a:buSzPct val="100000"/>
              <a:buFont typeface="Wingdings" panose="05000000000000000000" pitchFamily="2" charset="2"/>
              <a:buChar char="Ø"/>
            </a:pPr>
            <a:r>
              <a:rPr lang="en-US" sz="2400" dirty="0"/>
              <a:t>Communicating lessons learned from industry events is critical to promote organizational learning.</a:t>
            </a:r>
          </a:p>
        </p:txBody>
      </p:sp>
      <p:pic>
        <p:nvPicPr>
          <p:cNvPr id="4" name="Picture 3">
            <a:extLst>
              <a:ext uri="{FF2B5EF4-FFF2-40B4-BE49-F238E27FC236}">
                <a16:creationId xmlns:a16="http://schemas.microsoft.com/office/drawing/2014/main" id="{31D582C8-4F7D-4D12-9299-B11BEAE715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56914" y="2307770"/>
            <a:ext cx="2595564" cy="3257441"/>
          </a:xfrm>
          <a:prstGeom prst="rect">
            <a:avLst/>
          </a:prstGeom>
          <a:ln>
            <a:noFill/>
          </a:ln>
          <a:effectLst>
            <a:softEdge rad="112500"/>
          </a:effectLst>
        </p:spPr>
      </p:pic>
    </p:spTree>
    <p:extLst>
      <p:ext uri="{BB962C8B-B14F-4D97-AF65-F5344CB8AC3E}">
        <p14:creationId xmlns:p14="http://schemas.microsoft.com/office/powerpoint/2010/main" val="3881733686"/>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F21FEBB9-DFFF-48C5-B252-FFECC33AAF1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9D5BB91D-D768-4FAB-922C-600798C39544}" type="slidenum">
              <a:rPr lang="en-US" altLang="en-US" sz="1400">
                <a:solidFill>
                  <a:srgbClr val="000000"/>
                </a:solidFill>
              </a:rPr>
              <a:pPr fontAlgn="base">
                <a:spcBef>
                  <a:spcPct val="0"/>
                </a:spcBef>
                <a:spcAft>
                  <a:spcPct val="0"/>
                </a:spcAft>
                <a:buClrTx/>
                <a:buSzTx/>
                <a:buNone/>
              </a:pPr>
              <a:t>16</a:t>
            </a:fld>
            <a:endParaRPr lang="en-US" altLang="en-US" sz="1400" dirty="0">
              <a:solidFill>
                <a:srgbClr val="000000"/>
              </a:solidFill>
            </a:endParaRPr>
          </a:p>
        </p:txBody>
      </p:sp>
      <p:sp>
        <p:nvSpPr>
          <p:cNvPr id="5" name="TextBox 4">
            <a:extLst>
              <a:ext uri="{FF2B5EF4-FFF2-40B4-BE49-F238E27FC236}">
                <a16:creationId xmlns:a16="http://schemas.microsoft.com/office/drawing/2014/main" id="{21ADD6E2-B2C0-4486-8AC8-D28DACCF8EF4}"/>
              </a:ext>
            </a:extLst>
          </p:cNvPr>
          <p:cNvSpPr txBox="1"/>
          <p:nvPr/>
        </p:nvSpPr>
        <p:spPr>
          <a:xfrm>
            <a:off x="2354263" y="2057400"/>
            <a:ext cx="7302500" cy="1754326"/>
          </a:xfrm>
          <a:prstGeom prst="rect">
            <a:avLst/>
          </a:prstGeom>
          <a:noFill/>
        </p:spPr>
        <p:txBody>
          <a:bodyPr>
            <a:spAutoFit/>
          </a:bodyPr>
          <a:lstStyle/>
          <a:p>
            <a:pPr eaLnBrk="0" fontAlgn="base" hangingPunct="0">
              <a:spcBef>
                <a:spcPct val="0"/>
              </a:spcBef>
              <a:spcAft>
                <a:spcPct val="0"/>
              </a:spcAft>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p:txBody>
      </p:sp>
      <p:sp>
        <p:nvSpPr>
          <p:cNvPr id="6" name="Title 1">
            <a:extLst>
              <a:ext uri="{FF2B5EF4-FFF2-40B4-BE49-F238E27FC236}">
                <a16:creationId xmlns:a16="http://schemas.microsoft.com/office/drawing/2014/main" id="{1D8ED894-7AA7-4BBB-B6E2-5E032391023A}"/>
              </a:ext>
            </a:extLst>
          </p:cNvPr>
          <p:cNvSpPr>
            <a:spLocks noGrp="1"/>
          </p:cNvSpPr>
          <p:nvPr>
            <p:ph type="title"/>
          </p:nvPr>
        </p:nvSpPr>
        <p:spPr>
          <a:xfrm>
            <a:off x="935736" y="524256"/>
            <a:ext cx="8447750" cy="1143000"/>
          </a:xfrm>
        </p:spPr>
        <p:txBody>
          <a:bodyPr/>
          <a:lstStyle/>
          <a:p>
            <a:r>
              <a:rPr lang="en-US" dirty="0"/>
              <a:t>Factors Affecting Risk Tolerance</a:t>
            </a:r>
          </a:p>
        </p:txBody>
      </p:sp>
      <p:sp>
        <p:nvSpPr>
          <p:cNvPr id="2" name="Content Placeholder 1">
            <a:extLst>
              <a:ext uri="{FF2B5EF4-FFF2-40B4-BE49-F238E27FC236}">
                <a16:creationId xmlns:a16="http://schemas.microsoft.com/office/drawing/2014/main" id="{6B901E91-1410-4504-888F-85A547772111}"/>
              </a:ext>
            </a:extLst>
          </p:cNvPr>
          <p:cNvSpPr>
            <a:spLocks noGrp="1"/>
          </p:cNvSpPr>
          <p:nvPr>
            <p:ph idx="1"/>
          </p:nvPr>
        </p:nvSpPr>
        <p:spPr>
          <a:xfrm>
            <a:off x="526142" y="1796141"/>
            <a:ext cx="9227458" cy="4299857"/>
          </a:xfrm>
        </p:spPr>
        <p:txBody>
          <a:bodyPr/>
          <a:lstStyle/>
          <a:p>
            <a:pPr marL="571500" indent="-514350">
              <a:buSzPct val="100000"/>
              <a:buFont typeface="+mj-lt"/>
              <a:buAutoNum type="arabicPeriod" startAt="6"/>
            </a:pPr>
            <a:r>
              <a:rPr lang="en-US" b="1" dirty="0"/>
              <a:t>Cost of Non-Compliance</a:t>
            </a:r>
            <a:r>
              <a:rPr lang="en-US" dirty="0"/>
              <a:t/>
            </a:r>
            <a:br>
              <a:rPr lang="en-US" dirty="0"/>
            </a:br>
            <a:r>
              <a:rPr lang="en-US" sz="2800" dirty="0"/>
              <a:t>If the cost of noncompliance (taking a risk), is going to be high, such as losing a job or receiving a fine or penalty, the person may decide to conduct themselves in a less risky </a:t>
            </a:r>
            <a:r>
              <a:rPr lang="en-US" sz="2800" dirty="0" smtClean="0"/>
              <a:t>manner</a:t>
            </a:r>
            <a:r>
              <a:rPr lang="en-US" sz="2800" dirty="0" smtClean="0"/>
              <a:t>. </a:t>
            </a:r>
            <a:endParaRPr lang="en-US" sz="2800" dirty="0"/>
          </a:p>
          <a:p>
            <a:pPr marL="57150" indent="0">
              <a:buSzPct val="100000"/>
              <a:buNone/>
            </a:pPr>
            <a:endParaRPr lang="en-US" sz="1800" dirty="0"/>
          </a:p>
          <a:p>
            <a:pPr lvl="1">
              <a:buSzPct val="100000"/>
              <a:buFont typeface="Wingdings" panose="05000000000000000000" pitchFamily="2" charset="2"/>
              <a:buChar char="Ø"/>
            </a:pPr>
            <a:r>
              <a:rPr lang="en-US" dirty="0"/>
              <a:t>In the moment of taking a risk, most people don’t consider the “costs” that may occur or they believe risk taking is endorsed by their immediate supervisor or employer</a:t>
            </a:r>
            <a:r>
              <a:rPr lang="en-US" dirty="0" smtClean="0"/>
              <a:t>. What does a severe injury or fatality cost?</a:t>
            </a:r>
            <a:endParaRPr lang="en-US" dirty="0"/>
          </a:p>
        </p:txBody>
      </p:sp>
      <p:pic>
        <p:nvPicPr>
          <p:cNvPr id="3" name="Picture 2">
            <a:extLst>
              <a:ext uri="{FF2B5EF4-FFF2-40B4-BE49-F238E27FC236}">
                <a16:creationId xmlns:a16="http://schemas.microsoft.com/office/drawing/2014/main" id="{095485EB-0F63-4B0E-9794-BD630174A6E1}"/>
              </a:ext>
            </a:extLst>
          </p:cNvPr>
          <p:cNvPicPr>
            <a:picLocks noChangeAspect="1"/>
          </p:cNvPicPr>
          <p:nvPr/>
        </p:nvPicPr>
        <p:blipFill>
          <a:blip r:embed="rId3"/>
          <a:stretch>
            <a:fillRect/>
          </a:stretch>
        </p:blipFill>
        <p:spPr>
          <a:xfrm>
            <a:off x="9469665" y="2582635"/>
            <a:ext cx="2196193" cy="2443843"/>
          </a:xfrm>
          <a:prstGeom prst="rect">
            <a:avLst/>
          </a:prstGeom>
          <a:ln>
            <a:noFill/>
          </a:ln>
          <a:effectLst>
            <a:softEdge rad="112500"/>
          </a:effectLst>
        </p:spPr>
      </p:pic>
    </p:spTree>
    <p:extLst>
      <p:ext uri="{BB962C8B-B14F-4D97-AF65-F5344CB8AC3E}">
        <p14:creationId xmlns:p14="http://schemas.microsoft.com/office/powerpoint/2010/main" val="376625943"/>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F21FEBB9-DFFF-48C5-B252-FFECC33AAF1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9D5BB91D-D768-4FAB-922C-600798C39544}" type="slidenum">
              <a:rPr lang="en-US" altLang="en-US" sz="1400">
                <a:solidFill>
                  <a:srgbClr val="000000"/>
                </a:solidFill>
              </a:rPr>
              <a:pPr fontAlgn="base">
                <a:spcBef>
                  <a:spcPct val="0"/>
                </a:spcBef>
                <a:spcAft>
                  <a:spcPct val="0"/>
                </a:spcAft>
                <a:buClrTx/>
                <a:buSzTx/>
                <a:buNone/>
              </a:pPr>
              <a:t>17</a:t>
            </a:fld>
            <a:endParaRPr lang="en-US" altLang="en-US" sz="1400" dirty="0">
              <a:solidFill>
                <a:srgbClr val="000000"/>
              </a:solidFill>
            </a:endParaRPr>
          </a:p>
        </p:txBody>
      </p:sp>
      <p:sp>
        <p:nvSpPr>
          <p:cNvPr id="5" name="TextBox 4">
            <a:extLst>
              <a:ext uri="{FF2B5EF4-FFF2-40B4-BE49-F238E27FC236}">
                <a16:creationId xmlns:a16="http://schemas.microsoft.com/office/drawing/2014/main" id="{21ADD6E2-B2C0-4486-8AC8-D28DACCF8EF4}"/>
              </a:ext>
            </a:extLst>
          </p:cNvPr>
          <p:cNvSpPr txBox="1"/>
          <p:nvPr/>
        </p:nvSpPr>
        <p:spPr>
          <a:xfrm>
            <a:off x="2354263" y="2057400"/>
            <a:ext cx="7302500" cy="1754326"/>
          </a:xfrm>
          <a:prstGeom prst="rect">
            <a:avLst/>
          </a:prstGeom>
          <a:noFill/>
        </p:spPr>
        <p:txBody>
          <a:bodyPr>
            <a:spAutoFit/>
          </a:bodyPr>
          <a:lstStyle/>
          <a:p>
            <a:pPr eaLnBrk="0" fontAlgn="base" hangingPunct="0">
              <a:spcBef>
                <a:spcPct val="0"/>
              </a:spcBef>
              <a:spcAft>
                <a:spcPct val="0"/>
              </a:spcAft>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p:txBody>
      </p:sp>
      <p:sp>
        <p:nvSpPr>
          <p:cNvPr id="6" name="Title 1">
            <a:extLst>
              <a:ext uri="{FF2B5EF4-FFF2-40B4-BE49-F238E27FC236}">
                <a16:creationId xmlns:a16="http://schemas.microsoft.com/office/drawing/2014/main" id="{1D8ED894-7AA7-4BBB-B6E2-5E032391023A}"/>
              </a:ext>
            </a:extLst>
          </p:cNvPr>
          <p:cNvSpPr>
            <a:spLocks noGrp="1"/>
          </p:cNvSpPr>
          <p:nvPr>
            <p:ph type="title"/>
          </p:nvPr>
        </p:nvSpPr>
        <p:spPr>
          <a:xfrm>
            <a:off x="935736" y="524256"/>
            <a:ext cx="8447750" cy="1143000"/>
          </a:xfrm>
        </p:spPr>
        <p:txBody>
          <a:bodyPr/>
          <a:lstStyle/>
          <a:p>
            <a:r>
              <a:rPr lang="en-US" dirty="0"/>
              <a:t>Factors Affecting Risk Tolerance</a:t>
            </a:r>
          </a:p>
        </p:txBody>
      </p:sp>
      <p:sp>
        <p:nvSpPr>
          <p:cNvPr id="2" name="Content Placeholder 1">
            <a:extLst>
              <a:ext uri="{FF2B5EF4-FFF2-40B4-BE49-F238E27FC236}">
                <a16:creationId xmlns:a16="http://schemas.microsoft.com/office/drawing/2014/main" id="{6B901E91-1410-4504-888F-85A547772111}"/>
              </a:ext>
            </a:extLst>
          </p:cNvPr>
          <p:cNvSpPr>
            <a:spLocks noGrp="1"/>
          </p:cNvSpPr>
          <p:nvPr>
            <p:ph idx="1"/>
          </p:nvPr>
        </p:nvSpPr>
        <p:spPr>
          <a:xfrm>
            <a:off x="965200" y="1763484"/>
            <a:ext cx="7853680" cy="4428745"/>
          </a:xfrm>
        </p:spPr>
        <p:txBody>
          <a:bodyPr/>
          <a:lstStyle/>
          <a:p>
            <a:pPr marL="571500" indent="-514350">
              <a:buSzPct val="100000"/>
              <a:buFont typeface="+mj-lt"/>
              <a:buAutoNum type="arabicPeriod" startAt="7"/>
            </a:pPr>
            <a:r>
              <a:rPr lang="en-US" b="1" dirty="0"/>
              <a:t>Confidence in Equipment</a:t>
            </a:r>
            <a:r>
              <a:rPr lang="en-US" dirty="0"/>
              <a:t/>
            </a:r>
            <a:br>
              <a:rPr lang="en-US" dirty="0"/>
            </a:br>
            <a:r>
              <a:rPr lang="en-US" dirty="0"/>
              <a:t>Overconfidence occurs when a worker places excessive or unwarranted trust that the equipment or tool will always perform exactly as designed. </a:t>
            </a:r>
          </a:p>
          <a:p>
            <a:pPr marL="571500" indent="-514350">
              <a:buSzPct val="100000"/>
              <a:buFont typeface="+mj-lt"/>
              <a:buAutoNum type="arabicPeriod" startAt="7"/>
            </a:pPr>
            <a:endParaRPr lang="en-US" dirty="0"/>
          </a:p>
          <a:p>
            <a:pPr marL="971550" lvl="1" indent="-514350">
              <a:buSzPct val="100000"/>
              <a:buFont typeface="Wingdings" panose="05000000000000000000" pitchFamily="2" charset="2"/>
              <a:buChar char="Ø"/>
            </a:pPr>
            <a:r>
              <a:rPr lang="en-US" dirty="0"/>
              <a:t>Our equipment has limitations and understanding those boundaries can prevent serious consequences.</a:t>
            </a:r>
          </a:p>
        </p:txBody>
      </p:sp>
      <p:pic>
        <p:nvPicPr>
          <p:cNvPr id="3" name="Picture 2">
            <a:extLst>
              <a:ext uri="{FF2B5EF4-FFF2-40B4-BE49-F238E27FC236}">
                <a16:creationId xmlns:a16="http://schemas.microsoft.com/office/drawing/2014/main" id="{B1839599-0B88-4E3E-B933-3D0B5F31AFFB}"/>
              </a:ext>
            </a:extLst>
          </p:cNvPr>
          <p:cNvPicPr>
            <a:picLocks noChangeAspect="1"/>
          </p:cNvPicPr>
          <p:nvPr/>
        </p:nvPicPr>
        <p:blipFill>
          <a:blip r:embed="rId3"/>
          <a:stretch>
            <a:fillRect/>
          </a:stretch>
        </p:blipFill>
        <p:spPr>
          <a:xfrm>
            <a:off x="9217769" y="2752890"/>
            <a:ext cx="2059831" cy="1503440"/>
          </a:xfrm>
          <a:prstGeom prst="rect">
            <a:avLst/>
          </a:prstGeom>
          <a:effectLst>
            <a:softEdge rad="63500"/>
          </a:effectLst>
        </p:spPr>
      </p:pic>
    </p:spTree>
    <p:extLst>
      <p:ext uri="{BB962C8B-B14F-4D97-AF65-F5344CB8AC3E}">
        <p14:creationId xmlns:p14="http://schemas.microsoft.com/office/powerpoint/2010/main" val="1175193121"/>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F21FEBB9-DFFF-48C5-B252-FFECC33AAF1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9D5BB91D-D768-4FAB-922C-600798C39544}" type="slidenum">
              <a:rPr lang="en-US" altLang="en-US" sz="1400">
                <a:solidFill>
                  <a:srgbClr val="000000"/>
                </a:solidFill>
              </a:rPr>
              <a:pPr fontAlgn="base">
                <a:spcBef>
                  <a:spcPct val="0"/>
                </a:spcBef>
                <a:spcAft>
                  <a:spcPct val="0"/>
                </a:spcAft>
                <a:buClrTx/>
                <a:buSzTx/>
                <a:buNone/>
              </a:pPr>
              <a:t>18</a:t>
            </a:fld>
            <a:endParaRPr lang="en-US" altLang="en-US" sz="1400" dirty="0">
              <a:solidFill>
                <a:srgbClr val="000000"/>
              </a:solidFill>
            </a:endParaRPr>
          </a:p>
        </p:txBody>
      </p:sp>
      <p:sp>
        <p:nvSpPr>
          <p:cNvPr id="5" name="TextBox 4">
            <a:extLst>
              <a:ext uri="{FF2B5EF4-FFF2-40B4-BE49-F238E27FC236}">
                <a16:creationId xmlns:a16="http://schemas.microsoft.com/office/drawing/2014/main" id="{21ADD6E2-B2C0-4486-8AC8-D28DACCF8EF4}"/>
              </a:ext>
            </a:extLst>
          </p:cNvPr>
          <p:cNvSpPr txBox="1"/>
          <p:nvPr/>
        </p:nvSpPr>
        <p:spPr>
          <a:xfrm>
            <a:off x="2354263" y="2057400"/>
            <a:ext cx="7302500" cy="1754326"/>
          </a:xfrm>
          <a:prstGeom prst="rect">
            <a:avLst/>
          </a:prstGeom>
          <a:noFill/>
        </p:spPr>
        <p:txBody>
          <a:bodyPr>
            <a:spAutoFit/>
          </a:bodyPr>
          <a:lstStyle/>
          <a:p>
            <a:pPr eaLnBrk="0" fontAlgn="base" hangingPunct="0">
              <a:spcBef>
                <a:spcPct val="0"/>
              </a:spcBef>
              <a:spcAft>
                <a:spcPct val="0"/>
              </a:spcAft>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p:txBody>
      </p:sp>
      <p:sp>
        <p:nvSpPr>
          <p:cNvPr id="6" name="Title 1">
            <a:extLst>
              <a:ext uri="{FF2B5EF4-FFF2-40B4-BE49-F238E27FC236}">
                <a16:creationId xmlns:a16="http://schemas.microsoft.com/office/drawing/2014/main" id="{1D8ED894-7AA7-4BBB-B6E2-5E032391023A}"/>
              </a:ext>
            </a:extLst>
          </p:cNvPr>
          <p:cNvSpPr>
            <a:spLocks noGrp="1"/>
          </p:cNvSpPr>
          <p:nvPr>
            <p:ph type="title"/>
          </p:nvPr>
        </p:nvSpPr>
        <p:spPr>
          <a:xfrm>
            <a:off x="935736" y="524256"/>
            <a:ext cx="8447750" cy="1143000"/>
          </a:xfrm>
        </p:spPr>
        <p:txBody>
          <a:bodyPr/>
          <a:lstStyle/>
          <a:p>
            <a:r>
              <a:rPr lang="en-US" dirty="0"/>
              <a:t>Factors Affecting Risk Tolerance</a:t>
            </a:r>
          </a:p>
        </p:txBody>
      </p:sp>
      <p:sp>
        <p:nvSpPr>
          <p:cNvPr id="2" name="Content Placeholder 1">
            <a:extLst>
              <a:ext uri="{FF2B5EF4-FFF2-40B4-BE49-F238E27FC236}">
                <a16:creationId xmlns:a16="http://schemas.microsoft.com/office/drawing/2014/main" id="{6B901E91-1410-4504-888F-85A547772111}"/>
              </a:ext>
            </a:extLst>
          </p:cNvPr>
          <p:cNvSpPr>
            <a:spLocks noGrp="1"/>
          </p:cNvSpPr>
          <p:nvPr>
            <p:ph idx="1"/>
          </p:nvPr>
        </p:nvSpPr>
        <p:spPr>
          <a:xfrm>
            <a:off x="965200" y="1763484"/>
            <a:ext cx="10261600" cy="4428745"/>
          </a:xfrm>
        </p:spPr>
        <p:txBody>
          <a:bodyPr/>
          <a:lstStyle/>
          <a:p>
            <a:pPr marL="571500" indent="-514350">
              <a:buSzPct val="100000"/>
              <a:buFont typeface="+mj-lt"/>
              <a:buAutoNum type="arabicPeriod" startAt="8"/>
            </a:pPr>
            <a:r>
              <a:rPr lang="en-US" b="1" dirty="0"/>
              <a:t>Confidence in PPE or Rescue</a:t>
            </a:r>
          </a:p>
          <a:p>
            <a:pPr marL="457200" lvl="1" indent="0">
              <a:buSzPct val="100000"/>
              <a:buNone/>
            </a:pPr>
            <a:r>
              <a:rPr lang="en-US" sz="3100" dirty="0"/>
              <a:t>Higher levels of risk are accepted when workers are overconfident in the safety equipment they use and their belief that if something does go wrong, the PPE will keep them from harm.</a:t>
            </a:r>
          </a:p>
          <a:p>
            <a:pPr marL="457200" lvl="1" indent="0">
              <a:buSzPct val="100000"/>
              <a:buNone/>
            </a:pPr>
            <a:endParaRPr lang="en-US" sz="3100" dirty="0"/>
          </a:p>
          <a:p>
            <a:pPr lvl="1">
              <a:buSzPct val="100000"/>
              <a:buFont typeface="Wingdings" panose="05000000000000000000" pitchFamily="2" charset="2"/>
              <a:buChar char="Ø"/>
            </a:pPr>
            <a:r>
              <a:rPr lang="en-US" sz="2800" dirty="0"/>
              <a:t>To create layers of protection, understanding the limitations of the equipment and the importance of additional layers.</a:t>
            </a:r>
          </a:p>
          <a:p>
            <a:pPr lvl="1">
              <a:buSzPct val="100000"/>
              <a:buFont typeface="Wingdings" panose="05000000000000000000" pitchFamily="2" charset="2"/>
              <a:buChar char="Ø"/>
            </a:pPr>
            <a:endParaRPr lang="en-US" sz="3100" dirty="0"/>
          </a:p>
        </p:txBody>
      </p:sp>
    </p:spTree>
    <p:extLst>
      <p:ext uri="{BB962C8B-B14F-4D97-AF65-F5344CB8AC3E}">
        <p14:creationId xmlns:p14="http://schemas.microsoft.com/office/powerpoint/2010/main" val="1203566333"/>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F21FEBB9-DFFF-48C5-B252-FFECC33AAF1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9D5BB91D-D768-4FAB-922C-600798C39544}" type="slidenum">
              <a:rPr lang="en-US" altLang="en-US" sz="1400">
                <a:solidFill>
                  <a:srgbClr val="000000"/>
                </a:solidFill>
              </a:rPr>
              <a:pPr fontAlgn="base">
                <a:spcBef>
                  <a:spcPct val="0"/>
                </a:spcBef>
                <a:spcAft>
                  <a:spcPct val="0"/>
                </a:spcAft>
                <a:buClrTx/>
                <a:buSzTx/>
                <a:buNone/>
              </a:pPr>
              <a:t>19</a:t>
            </a:fld>
            <a:endParaRPr lang="en-US" altLang="en-US" sz="1400" dirty="0">
              <a:solidFill>
                <a:srgbClr val="000000"/>
              </a:solidFill>
            </a:endParaRPr>
          </a:p>
        </p:txBody>
      </p:sp>
      <p:sp>
        <p:nvSpPr>
          <p:cNvPr id="5" name="TextBox 4">
            <a:extLst>
              <a:ext uri="{FF2B5EF4-FFF2-40B4-BE49-F238E27FC236}">
                <a16:creationId xmlns:a16="http://schemas.microsoft.com/office/drawing/2014/main" id="{21ADD6E2-B2C0-4486-8AC8-D28DACCF8EF4}"/>
              </a:ext>
            </a:extLst>
          </p:cNvPr>
          <p:cNvSpPr txBox="1"/>
          <p:nvPr/>
        </p:nvSpPr>
        <p:spPr>
          <a:xfrm>
            <a:off x="2354263" y="2057400"/>
            <a:ext cx="7302500" cy="1754326"/>
          </a:xfrm>
          <a:prstGeom prst="rect">
            <a:avLst/>
          </a:prstGeom>
          <a:noFill/>
        </p:spPr>
        <p:txBody>
          <a:bodyPr>
            <a:spAutoFit/>
          </a:bodyPr>
          <a:lstStyle/>
          <a:p>
            <a:pPr eaLnBrk="0" fontAlgn="base" hangingPunct="0">
              <a:spcBef>
                <a:spcPct val="0"/>
              </a:spcBef>
              <a:spcAft>
                <a:spcPct val="0"/>
              </a:spcAft>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p:txBody>
      </p:sp>
      <p:sp>
        <p:nvSpPr>
          <p:cNvPr id="6" name="Title 1">
            <a:extLst>
              <a:ext uri="{FF2B5EF4-FFF2-40B4-BE49-F238E27FC236}">
                <a16:creationId xmlns:a16="http://schemas.microsoft.com/office/drawing/2014/main" id="{1D8ED894-7AA7-4BBB-B6E2-5E032391023A}"/>
              </a:ext>
            </a:extLst>
          </p:cNvPr>
          <p:cNvSpPr>
            <a:spLocks noGrp="1"/>
          </p:cNvSpPr>
          <p:nvPr>
            <p:ph type="title"/>
          </p:nvPr>
        </p:nvSpPr>
        <p:spPr>
          <a:xfrm>
            <a:off x="935736" y="524256"/>
            <a:ext cx="8447750" cy="1143000"/>
          </a:xfrm>
        </p:spPr>
        <p:txBody>
          <a:bodyPr/>
          <a:lstStyle/>
          <a:p>
            <a:r>
              <a:rPr lang="en-US" dirty="0"/>
              <a:t>Factors Affecting Risk Tolerance</a:t>
            </a:r>
          </a:p>
        </p:txBody>
      </p:sp>
      <p:sp>
        <p:nvSpPr>
          <p:cNvPr id="2" name="Content Placeholder 1">
            <a:extLst>
              <a:ext uri="{FF2B5EF4-FFF2-40B4-BE49-F238E27FC236}">
                <a16:creationId xmlns:a16="http://schemas.microsoft.com/office/drawing/2014/main" id="{6B901E91-1410-4504-888F-85A547772111}"/>
              </a:ext>
            </a:extLst>
          </p:cNvPr>
          <p:cNvSpPr>
            <a:spLocks noGrp="1"/>
          </p:cNvSpPr>
          <p:nvPr>
            <p:ph idx="1"/>
          </p:nvPr>
        </p:nvSpPr>
        <p:spPr>
          <a:xfrm>
            <a:off x="388257" y="1667256"/>
            <a:ext cx="9268506" cy="4428745"/>
          </a:xfrm>
        </p:spPr>
        <p:txBody>
          <a:bodyPr/>
          <a:lstStyle/>
          <a:p>
            <a:pPr marL="571500" indent="-514350">
              <a:buSzPct val="100000"/>
              <a:buFont typeface="+mj-lt"/>
              <a:buAutoNum type="arabicPeriod" startAt="9"/>
            </a:pPr>
            <a:r>
              <a:rPr lang="en-US" b="1" dirty="0"/>
              <a:t>Profit or Gain from Actions</a:t>
            </a:r>
            <a:r>
              <a:rPr lang="en-US" dirty="0"/>
              <a:t/>
            </a:r>
            <a:br>
              <a:rPr lang="en-US" dirty="0"/>
            </a:br>
            <a:r>
              <a:rPr lang="en-US" dirty="0"/>
              <a:t>If an employee perceives gain whether </a:t>
            </a:r>
            <a:r>
              <a:rPr lang="en-US" dirty="0" smtClean="0"/>
              <a:t>it’s </a:t>
            </a:r>
            <a:r>
              <a:rPr lang="en-US" dirty="0"/>
              <a:t>Profit or Gain it increases a persons Risk Tolerance.</a:t>
            </a:r>
          </a:p>
          <a:p>
            <a:pPr marL="571500" indent="-514350">
              <a:buSzPct val="100000"/>
              <a:buFont typeface="+mj-lt"/>
              <a:buAutoNum type="arabicPeriod" startAt="9"/>
            </a:pPr>
            <a:endParaRPr lang="en-US" sz="2000" dirty="0"/>
          </a:p>
          <a:p>
            <a:pPr marL="628650" lvl="1" indent="-171450">
              <a:buSzPct val="100000"/>
              <a:buFont typeface="Wingdings" panose="05000000000000000000" pitchFamily="2" charset="2"/>
              <a:buChar char="Ø"/>
            </a:pPr>
            <a:r>
              <a:rPr lang="en-US" sz="1500" dirty="0"/>
              <a:t>This could be finishing sooner by taking shortcuts. The gain could be direct financial impact, or it could be the gain of pride, status or a general good feeling</a:t>
            </a:r>
            <a:r>
              <a:rPr lang="en-US" sz="1500" dirty="0" smtClean="0"/>
              <a:t>. </a:t>
            </a:r>
            <a:r>
              <a:rPr lang="en-US" sz="1500" dirty="0"/>
              <a:t>People may dangerously increase their risk tolerance when the rewards are perceived to be greater than the risk</a:t>
            </a:r>
            <a:r>
              <a:rPr lang="en-US" sz="1500" dirty="0" smtClean="0"/>
              <a:t>.</a:t>
            </a:r>
          </a:p>
          <a:p>
            <a:pPr marL="628650" lvl="1" indent="-171450">
              <a:buSzPct val="100000"/>
              <a:buFont typeface="Wingdings" panose="05000000000000000000" pitchFamily="2" charset="2"/>
              <a:buChar char="Ø"/>
            </a:pPr>
            <a:r>
              <a:rPr lang="en-US" sz="1500" dirty="0" smtClean="0"/>
              <a:t>Another gain people experience is the comfort of not wearing rubber gloves.</a:t>
            </a:r>
            <a:endParaRPr lang="en-US" dirty="0"/>
          </a:p>
        </p:txBody>
      </p:sp>
      <p:pic>
        <p:nvPicPr>
          <p:cNvPr id="3" name="Picture 2">
            <a:extLst>
              <a:ext uri="{FF2B5EF4-FFF2-40B4-BE49-F238E27FC236}">
                <a16:creationId xmlns:a16="http://schemas.microsoft.com/office/drawing/2014/main" id="{F7DC0DD2-6E5B-4109-9072-A280840DAC6E}"/>
              </a:ext>
            </a:extLst>
          </p:cNvPr>
          <p:cNvPicPr>
            <a:picLocks noChangeAspect="1"/>
          </p:cNvPicPr>
          <p:nvPr/>
        </p:nvPicPr>
        <p:blipFill>
          <a:blip r:embed="rId3"/>
          <a:stretch>
            <a:fillRect/>
          </a:stretch>
        </p:blipFill>
        <p:spPr>
          <a:xfrm>
            <a:off x="9656763" y="2339251"/>
            <a:ext cx="2146980" cy="3147149"/>
          </a:xfrm>
          <a:prstGeom prst="rect">
            <a:avLst/>
          </a:prstGeom>
          <a:ln>
            <a:noFill/>
          </a:ln>
          <a:effectLst>
            <a:softEdge rad="112500"/>
          </a:effectLst>
        </p:spPr>
      </p:pic>
    </p:spTree>
    <p:extLst>
      <p:ext uri="{BB962C8B-B14F-4D97-AF65-F5344CB8AC3E}">
        <p14:creationId xmlns:p14="http://schemas.microsoft.com/office/powerpoint/2010/main" val="990648119"/>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F21FEBB9-DFFF-48C5-B252-FFECC33AAF1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9D5BB91D-D768-4FAB-922C-600798C39544}" type="slidenum">
              <a:rPr lang="en-US" altLang="en-US" sz="1400">
                <a:solidFill>
                  <a:srgbClr val="000000"/>
                </a:solidFill>
              </a:rPr>
              <a:pPr fontAlgn="base">
                <a:spcBef>
                  <a:spcPct val="0"/>
                </a:spcBef>
                <a:spcAft>
                  <a:spcPct val="0"/>
                </a:spcAft>
                <a:buClrTx/>
                <a:buSzTx/>
                <a:buNone/>
              </a:pPr>
              <a:t>2</a:t>
            </a:fld>
            <a:endParaRPr lang="en-US" altLang="en-US" sz="1400" dirty="0">
              <a:solidFill>
                <a:srgbClr val="000000"/>
              </a:solidFill>
            </a:endParaRPr>
          </a:p>
        </p:txBody>
      </p:sp>
      <p:sp>
        <p:nvSpPr>
          <p:cNvPr id="5" name="TextBox 4">
            <a:extLst>
              <a:ext uri="{FF2B5EF4-FFF2-40B4-BE49-F238E27FC236}">
                <a16:creationId xmlns:a16="http://schemas.microsoft.com/office/drawing/2014/main" id="{21ADD6E2-B2C0-4486-8AC8-D28DACCF8EF4}"/>
              </a:ext>
            </a:extLst>
          </p:cNvPr>
          <p:cNvSpPr txBox="1"/>
          <p:nvPr/>
        </p:nvSpPr>
        <p:spPr>
          <a:xfrm>
            <a:off x="1010093" y="1712905"/>
            <a:ext cx="11079125" cy="4278094"/>
          </a:xfrm>
          <a:prstGeom prst="rect">
            <a:avLst/>
          </a:prstGeom>
          <a:noFill/>
        </p:spPr>
        <p:txBody>
          <a:bodyPr wrap="square">
            <a:spAutoFit/>
          </a:bodyPr>
          <a:lstStyle/>
          <a:p>
            <a:pPr lvl="0" eaLnBrk="0" fontAlgn="base" hangingPunct="0">
              <a:spcBef>
                <a:spcPct val="50000"/>
              </a:spcBef>
              <a:spcAft>
                <a:spcPct val="0"/>
              </a:spcAft>
              <a:defRPr/>
            </a:pPr>
            <a:r>
              <a:rPr lang="en-US" altLang="en-US" sz="3200" dirty="0">
                <a:solidFill>
                  <a:srgbClr val="000000"/>
                </a:solidFill>
                <a:latin typeface="Arial" charset="0"/>
                <a:cs typeface="Arial" charset="0"/>
              </a:rPr>
              <a:t>In this presentation we will be discussing the following:</a:t>
            </a:r>
          </a:p>
          <a:p>
            <a:pPr eaLnBrk="0" fontAlgn="base" hangingPunct="0">
              <a:spcBef>
                <a:spcPct val="0"/>
              </a:spcBef>
              <a:spcAft>
                <a:spcPct val="0"/>
              </a:spcAft>
              <a:defRPr/>
            </a:pPr>
            <a:endParaRPr lang="en-US" sz="2400" dirty="0">
              <a:solidFill>
                <a:srgbClr val="000000"/>
              </a:solidFill>
              <a:latin typeface="Arial" panose="020B0604020202020204" pitchFamily="34" charset="0"/>
            </a:endParaRPr>
          </a:p>
          <a:p>
            <a:pPr marL="457200" indent="-457200" eaLnBrk="0" fontAlgn="base" hangingPunct="0">
              <a:spcBef>
                <a:spcPct val="0"/>
              </a:spcBef>
              <a:spcAft>
                <a:spcPct val="0"/>
              </a:spcAft>
              <a:buFont typeface="+mj-lt"/>
              <a:buAutoNum type="arabicPeriod"/>
              <a:defRPr/>
            </a:pPr>
            <a:r>
              <a:rPr lang="en-US" sz="2400" dirty="0"/>
              <a:t>Risk Tolerance defined</a:t>
            </a:r>
          </a:p>
          <a:p>
            <a:pPr marL="457200" indent="-457200" eaLnBrk="0" fontAlgn="base" hangingPunct="0">
              <a:spcBef>
                <a:spcPct val="0"/>
              </a:spcBef>
              <a:spcAft>
                <a:spcPct val="0"/>
              </a:spcAft>
              <a:buFont typeface="+mj-lt"/>
              <a:buAutoNum type="arabicPeriod"/>
              <a:defRPr/>
            </a:pPr>
            <a:endParaRPr lang="en-US" sz="2400" dirty="0">
              <a:solidFill>
                <a:srgbClr val="000000"/>
              </a:solidFill>
            </a:endParaRPr>
          </a:p>
          <a:p>
            <a:pPr marL="457200" indent="-457200" eaLnBrk="0" fontAlgn="base" hangingPunct="0">
              <a:spcBef>
                <a:spcPct val="0"/>
              </a:spcBef>
              <a:spcAft>
                <a:spcPct val="0"/>
              </a:spcAft>
              <a:buFont typeface="+mj-lt"/>
              <a:buAutoNum type="arabicPeriod"/>
              <a:defRPr/>
            </a:pPr>
            <a:r>
              <a:rPr lang="en-US" sz="2400" dirty="0"/>
              <a:t>The factors affecting personal and organizational Risk Tolerance (as outlined in the ET&amp;D 20-Hour Safety Leadership In Action Training)</a:t>
            </a:r>
          </a:p>
          <a:p>
            <a:pPr marL="457200" indent="-457200" eaLnBrk="0" fontAlgn="base" hangingPunct="0">
              <a:spcBef>
                <a:spcPct val="0"/>
              </a:spcBef>
              <a:spcAft>
                <a:spcPct val="0"/>
              </a:spcAft>
              <a:buFont typeface="+mj-lt"/>
              <a:buAutoNum type="arabicPeriod"/>
              <a:defRPr/>
            </a:pPr>
            <a:endParaRPr lang="en-US" sz="2400" dirty="0">
              <a:solidFill>
                <a:srgbClr val="000000"/>
              </a:solidFill>
            </a:endParaRPr>
          </a:p>
          <a:p>
            <a:pPr marL="457200" indent="-457200" eaLnBrk="0" fontAlgn="base" hangingPunct="0">
              <a:spcBef>
                <a:spcPct val="0"/>
              </a:spcBef>
              <a:spcAft>
                <a:spcPct val="0"/>
              </a:spcAft>
              <a:buFont typeface="+mj-lt"/>
              <a:buAutoNum type="arabicPeriod"/>
              <a:defRPr/>
            </a:pPr>
            <a:r>
              <a:rPr lang="en-US" sz="2400" dirty="0">
                <a:solidFill>
                  <a:srgbClr val="000000"/>
                </a:solidFill>
              </a:rPr>
              <a:t>Risk Tolerance communication strategies</a:t>
            </a: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p:txBody>
      </p:sp>
      <p:sp>
        <p:nvSpPr>
          <p:cNvPr id="2" name="TextBox 1">
            <a:extLst>
              <a:ext uri="{FF2B5EF4-FFF2-40B4-BE49-F238E27FC236}">
                <a16:creationId xmlns:a16="http://schemas.microsoft.com/office/drawing/2014/main" id="{1D3A04D4-6034-406E-99CC-150574FBBF07}"/>
              </a:ext>
            </a:extLst>
          </p:cNvPr>
          <p:cNvSpPr txBox="1"/>
          <p:nvPr/>
        </p:nvSpPr>
        <p:spPr>
          <a:xfrm>
            <a:off x="1005840" y="804672"/>
            <a:ext cx="7178040" cy="600164"/>
          </a:xfrm>
          <a:prstGeom prst="rect">
            <a:avLst/>
          </a:prstGeom>
          <a:noFill/>
        </p:spPr>
        <p:txBody>
          <a:bodyPr wrap="square" rtlCol="0">
            <a:spAutoFit/>
          </a:bodyPr>
          <a:lstStyle/>
          <a:p>
            <a:r>
              <a:rPr lang="en-US" altLang="en-US" sz="3300" kern="0" dirty="0">
                <a:solidFill>
                  <a:srgbClr val="336666"/>
                </a:solidFill>
                <a:latin typeface="Arial Black"/>
                <a:ea typeface="+mj-ea"/>
                <a:cs typeface="+mj-cs"/>
              </a:rPr>
              <a:t>Objectives</a:t>
            </a:r>
            <a:endParaRPr lang="en-US" dirty="0"/>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F21FEBB9-DFFF-48C5-B252-FFECC33AAF1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9D5BB91D-D768-4FAB-922C-600798C39544}" type="slidenum">
              <a:rPr lang="en-US" altLang="en-US" sz="1400">
                <a:solidFill>
                  <a:srgbClr val="000000"/>
                </a:solidFill>
              </a:rPr>
              <a:pPr fontAlgn="base">
                <a:spcBef>
                  <a:spcPct val="0"/>
                </a:spcBef>
                <a:spcAft>
                  <a:spcPct val="0"/>
                </a:spcAft>
                <a:buClrTx/>
                <a:buSzTx/>
                <a:buNone/>
              </a:pPr>
              <a:t>20</a:t>
            </a:fld>
            <a:endParaRPr lang="en-US" altLang="en-US" sz="1400" dirty="0">
              <a:solidFill>
                <a:srgbClr val="000000"/>
              </a:solidFill>
            </a:endParaRPr>
          </a:p>
        </p:txBody>
      </p:sp>
      <p:sp>
        <p:nvSpPr>
          <p:cNvPr id="6" name="Title 1">
            <a:extLst>
              <a:ext uri="{FF2B5EF4-FFF2-40B4-BE49-F238E27FC236}">
                <a16:creationId xmlns:a16="http://schemas.microsoft.com/office/drawing/2014/main" id="{1D8ED894-7AA7-4BBB-B6E2-5E032391023A}"/>
              </a:ext>
            </a:extLst>
          </p:cNvPr>
          <p:cNvSpPr>
            <a:spLocks noGrp="1"/>
          </p:cNvSpPr>
          <p:nvPr>
            <p:ph type="title"/>
          </p:nvPr>
        </p:nvSpPr>
        <p:spPr>
          <a:xfrm>
            <a:off x="935736" y="524256"/>
            <a:ext cx="8447750" cy="1143000"/>
          </a:xfrm>
        </p:spPr>
        <p:txBody>
          <a:bodyPr/>
          <a:lstStyle/>
          <a:p>
            <a:r>
              <a:rPr lang="en-US" dirty="0"/>
              <a:t>Factors Affecting Risk Tolerance</a:t>
            </a:r>
          </a:p>
        </p:txBody>
      </p:sp>
      <p:sp>
        <p:nvSpPr>
          <p:cNvPr id="2" name="Content Placeholder 1">
            <a:extLst>
              <a:ext uri="{FF2B5EF4-FFF2-40B4-BE49-F238E27FC236}">
                <a16:creationId xmlns:a16="http://schemas.microsoft.com/office/drawing/2014/main" id="{6B901E91-1410-4504-888F-85A547772111}"/>
              </a:ext>
            </a:extLst>
          </p:cNvPr>
          <p:cNvSpPr>
            <a:spLocks noGrp="1"/>
          </p:cNvSpPr>
          <p:nvPr>
            <p:ph idx="1"/>
          </p:nvPr>
        </p:nvSpPr>
        <p:spPr>
          <a:xfrm>
            <a:off x="388257" y="1667256"/>
            <a:ext cx="8320314" cy="4428745"/>
          </a:xfrm>
        </p:spPr>
        <p:txBody>
          <a:bodyPr/>
          <a:lstStyle/>
          <a:p>
            <a:pPr marL="571500" indent="-514350">
              <a:buSzPct val="100000"/>
              <a:buFont typeface="+mj-lt"/>
              <a:buAutoNum type="arabicPeriod" startAt="10"/>
            </a:pPr>
            <a:r>
              <a:rPr lang="en-US" sz="2800" b="1" dirty="0"/>
              <a:t>Role Models Accepting Risk</a:t>
            </a:r>
            <a:r>
              <a:rPr lang="en-US" sz="2800" dirty="0"/>
              <a:t/>
            </a:r>
            <a:br>
              <a:rPr lang="en-US" sz="2800" dirty="0"/>
            </a:br>
            <a:r>
              <a:rPr lang="en-US" sz="2800" dirty="0"/>
              <a:t>The level of risk accepted by our role models and mentors will directly impact the level of risk individuals will accept. Workers will watch their peers, supervisors and mentors to determine how they should behave. </a:t>
            </a:r>
          </a:p>
          <a:p>
            <a:pPr marL="571500" indent="-514350">
              <a:buSzPct val="100000"/>
              <a:buFont typeface="+mj-lt"/>
              <a:buAutoNum type="arabicPeriod" startAt="10"/>
            </a:pPr>
            <a:endParaRPr lang="en-US" sz="1600" dirty="0"/>
          </a:p>
          <a:p>
            <a:pPr lvl="1">
              <a:buSzPct val="100000"/>
              <a:buFont typeface="Wingdings" panose="05000000000000000000" pitchFamily="2" charset="2"/>
              <a:buChar char="Ø"/>
            </a:pPr>
            <a:r>
              <a:rPr lang="en-US" sz="2400" dirty="0"/>
              <a:t>If a worker has a leader who is a risk taker, the worker is in constant conflict with the safety training he/she may have received in the past and the risk culture exhibited in the field.</a:t>
            </a:r>
          </a:p>
        </p:txBody>
      </p:sp>
      <p:pic>
        <p:nvPicPr>
          <p:cNvPr id="3" name="Picture 2">
            <a:extLst>
              <a:ext uri="{FF2B5EF4-FFF2-40B4-BE49-F238E27FC236}">
                <a16:creationId xmlns:a16="http://schemas.microsoft.com/office/drawing/2014/main" id="{2F8977E7-A479-49B7-946E-16B2CEC7BF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50685" y="2335856"/>
            <a:ext cx="3053057" cy="3091543"/>
          </a:xfrm>
          <a:prstGeom prst="rect">
            <a:avLst/>
          </a:prstGeom>
          <a:ln>
            <a:noFill/>
          </a:ln>
          <a:effectLst>
            <a:softEdge rad="112500"/>
          </a:effectLst>
        </p:spPr>
      </p:pic>
    </p:spTree>
    <p:extLst>
      <p:ext uri="{BB962C8B-B14F-4D97-AF65-F5344CB8AC3E}">
        <p14:creationId xmlns:p14="http://schemas.microsoft.com/office/powerpoint/2010/main" val="654514566"/>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F21FEBB9-DFFF-48C5-B252-FFECC33AAF1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fld id="{9D5BB91D-D768-4FAB-922C-600798C39544}"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t>21</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21ADD6E2-B2C0-4486-8AC8-D28DACCF8EF4}"/>
              </a:ext>
            </a:extLst>
          </p:cNvPr>
          <p:cNvSpPr txBox="1"/>
          <p:nvPr/>
        </p:nvSpPr>
        <p:spPr>
          <a:xfrm>
            <a:off x="2354263" y="2057400"/>
            <a:ext cx="7302500" cy="1754326"/>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 name="Content Placeholder 1">
            <a:extLst>
              <a:ext uri="{FF2B5EF4-FFF2-40B4-BE49-F238E27FC236}">
                <a16:creationId xmlns:a16="http://schemas.microsoft.com/office/drawing/2014/main" id="{1A3E819C-D09D-4F12-81D8-7E747420C5D1}"/>
              </a:ext>
            </a:extLst>
          </p:cNvPr>
          <p:cNvSpPr>
            <a:spLocks noGrp="1"/>
          </p:cNvSpPr>
          <p:nvPr>
            <p:ph idx="1"/>
          </p:nvPr>
        </p:nvSpPr>
        <p:spPr>
          <a:xfrm>
            <a:off x="1015999" y="1905000"/>
            <a:ext cx="10350205" cy="4038600"/>
          </a:xfrm>
        </p:spPr>
        <p:txBody>
          <a:bodyPr/>
          <a:lstStyle/>
          <a:p>
            <a:r>
              <a:rPr lang="en-US" sz="2000" dirty="0"/>
              <a:t>The fundamental goal of this OSHA Strategic Partnership (OSP) is to reduce the number of injuries and fatalities in the Industry. </a:t>
            </a:r>
          </a:p>
          <a:p>
            <a:pPr marL="0" indent="0">
              <a:buNone/>
            </a:pPr>
            <a:endParaRPr lang="en-US" sz="2000" dirty="0"/>
          </a:p>
          <a:p>
            <a:r>
              <a:rPr lang="en-US" sz="2000" dirty="0"/>
              <a:t>ET&amp;D 20-Hour Safety Leadership </a:t>
            </a:r>
            <a:r>
              <a:rPr lang="en-US" sz="2000"/>
              <a:t>In Action </a:t>
            </a:r>
            <a:r>
              <a:rPr lang="en-US" sz="2000" dirty="0"/>
              <a:t>Training lists the 10 Factors affecting Risk Tolerance and management strategies for each. </a:t>
            </a:r>
          </a:p>
          <a:p>
            <a:endParaRPr lang="en-US" sz="2000" dirty="0"/>
          </a:p>
          <a:p>
            <a:r>
              <a:rPr lang="en-US" sz="2000" dirty="0"/>
              <a:t>We need to continually identify areas where our “risk tolerance” is resulting in unnecessary risk exposures to our people.</a:t>
            </a:r>
          </a:p>
          <a:p>
            <a:endParaRPr lang="en-US" sz="2000" dirty="0"/>
          </a:p>
          <a:p>
            <a:r>
              <a:rPr lang="en-US" sz="2000" dirty="0"/>
              <a:t>In order to lower our risk exposure, we need to identify and correct the individual motivations for a person to increase their risk tolerance.</a:t>
            </a:r>
          </a:p>
          <a:p>
            <a:endParaRPr lang="en-US" dirty="0"/>
          </a:p>
        </p:txBody>
      </p:sp>
      <p:sp>
        <p:nvSpPr>
          <p:cNvPr id="6" name="Title 1">
            <a:extLst>
              <a:ext uri="{FF2B5EF4-FFF2-40B4-BE49-F238E27FC236}">
                <a16:creationId xmlns:a16="http://schemas.microsoft.com/office/drawing/2014/main" id="{1D8ED894-7AA7-4BBB-B6E2-5E032391023A}"/>
              </a:ext>
            </a:extLst>
          </p:cNvPr>
          <p:cNvSpPr>
            <a:spLocks noGrp="1"/>
          </p:cNvSpPr>
          <p:nvPr>
            <p:ph type="title"/>
          </p:nvPr>
        </p:nvSpPr>
        <p:spPr>
          <a:xfrm>
            <a:off x="935736" y="524256"/>
            <a:ext cx="7696200" cy="1143000"/>
          </a:xfrm>
        </p:spPr>
        <p:txBody>
          <a:bodyPr/>
          <a:lstStyle/>
          <a:p>
            <a:r>
              <a:rPr lang="en-US" dirty="0"/>
              <a:t>Summary</a:t>
            </a:r>
          </a:p>
        </p:txBody>
      </p:sp>
    </p:spTree>
    <p:extLst>
      <p:ext uri="{BB962C8B-B14F-4D97-AF65-F5344CB8AC3E}">
        <p14:creationId xmlns:p14="http://schemas.microsoft.com/office/powerpoint/2010/main" val="580871279"/>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6816A-1827-436E-8682-B3D861E893EC}"/>
              </a:ext>
            </a:extLst>
          </p:cNvPr>
          <p:cNvSpPr>
            <a:spLocks noGrp="1"/>
          </p:cNvSpPr>
          <p:nvPr>
            <p:ph type="ctrTitle"/>
          </p:nvPr>
        </p:nvSpPr>
        <p:spPr/>
        <p:txBody>
          <a:bodyPr/>
          <a:lstStyle/>
          <a:p>
            <a:r>
              <a:rPr lang="en-US" dirty="0"/>
              <a:t>Risk Tolerance Defined</a:t>
            </a:r>
            <a:br>
              <a:rPr lang="en-US" dirty="0"/>
            </a:br>
            <a:r>
              <a:rPr lang="en-US" sz="2800" dirty="0"/>
              <a:t>What is Risk Tolerance?</a:t>
            </a:r>
            <a:endParaRPr lang="en-US" dirty="0"/>
          </a:p>
        </p:txBody>
      </p:sp>
      <p:sp>
        <p:nvSpPr>
          <p:cNvPr id="3" name="Slide Number Placeholder 2">
            <a:extLst>
              <a:ext uri="{FF2B5EF4-FFF2-40B4-BE49-F238E27FC236}">
                <a16:creationId xmlns:a16="http://schemas.microsoft.com/office/drawing/2014/main" id="{BED8D1E8-7D10-4AA0-B1D1-E6D54F06EED9}"/>
              </a:ext>
            </a:extLst>
          </p:cNvPr>
          <p:cNvSpPr>
            <a:spLocks noGrp="1"/>
          </p:cNvSpPr>
          <p:nvPr>
            <p:ph type="sldNum" sz="quarter" idx="10"/>
          </p:nvPr>
        </p:nvSpPr>
        <p:spPr/>
        <p:txBody>
          <a:bodyPr/>
          <a:lstStyle/>
          <a:p>
            <a:pPr>
              <a:defRPr/>
            </a:pPr>
            <a:fld id="{29623F75-2190-4E5A-BF41-023373C08D78}" type="slidenum">
              <a:rPr lang="en-US" altLang="en-US" smtClean="0"/>
              <a:pPr>
                <a:defRPr/>
              </a:pPr>
              <a:t>3</a:t>
            </a:fld>
            <a:endParaRPr lang="en-US" altLang="en-US" dirty="0"/>
          </a:p>
        </p:txBody>
      </p:sp>
    </p:spTree>
    <p:extLst>
      <p:ext uri="{BB962C8B-B14F-4D97-AF65-F5344CB8AC3E}">
        <p14:creationId xmlns:p14="http://schemas.microsoft.com/office/powerpoint/2010/main" val="3235234052"/>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F21FEBB9-DFFF-48C5-B252-FFECC33AAF1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9D5BB91D-D768-4FAB-922C-600798C39544}" type="slidenum">
              <a:rPr lang="en-US" altLang="en-US" sz="1400">
                <a:solidFill>
                  <a:srgbClr val="000000"/>
                </a:solidFill>
              </a:rPr>
              <a:pPr fontAlgn="base">
                <a:spcBef>
                  <a:spcPct val="0"/>
                </a:spcBef>
                <a:spcAft>
                  <a:spcPct val="0"/>
                </a:spcAft>
                <a:buClrTx/>
                <a:buSzTx/>
                <a:buNone/>
              </a:pPr>
              <a:t>4</a:t>
            </a:fld>
            <a:endParaRPr lang="en-US" altLang="en-US" sz="1400" dirty="0">
              <a:solidFill>
                <a:srgbClr val="000000"/>
              </a:solidFill>
            </a:endParaRPr>
          </a:p>
        </p:txBody>
      </p:sp>
      <p:sp>
        <p:nvSpPr>
          <p:cNvPr id="5" name="TextBox 4">
            <a:extLst>
              <a:ext uri="{FF2B5EF4-FFF2-40B4-BE49-F238E27FC236}">
                <a16:creationId xmlns:a16="http://schemas.microsoft.com/office/drawing/2014/main" id="{21ADD6E2-B2C0-4486-8AC8-D28DACCF8EF4}"/>
              </a:ext>
            </a:extLst>
          </p:cNvPr>
          <p:cNvSpPr txBox="1"/>
          <p:nvPr/>
        </p:nvSpPr>
        <p:spPr>
          <a:xfrm>
            <a:off x="2354263" y="2057400"/>
            <a:ext cx="7302500" cy="1754326"/>
          </a:xfrm>
          <a:prstGeom prst="rect">
            <a:avLst/>
          </a:prstGeom>
          <a:noFill/>
        </p:spPr>
        <p:txBody>
          <a:bodyPr>
            <a:spAutoFit/>
          </a:bodyPr>
          <a:lstStyle/>
          <a:p>
            <a:pPr eaLnBrk="0" fontAlgn="base" hangingPunct="0">
              <a:spcBef>
                <a:spcPct val="0"/>
              </a:spcBef>
              <a:spcAft>
                <a:spcPct val="0"/>
              </a:spcAft>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p:txBody>
      </p:sp>
      <p:sp>
        <p:nvSpPr>
          <p:cNvPr id="2" name="Content Placeholder 1">
            <a:extLst>
              <a:ext uri="{FF2B5EF4-FFF2-40B4-BE49-F238E27FC236}">
                <a16:creationId xmlns:a16="http://schemas.microsoft.com/office/drawing/2014/main" id="{1A3E819C-D09D-4F12-81D8-7E747420C5D1}"/>
              </a:ext>
            </a:extLst>
          </p:cNvPr>
          <p:cNvSpPr>
            <a:spLocks noGrp="1"/>
          </p:cNvSpPr>
          <p:nvPr>
            <p:ph idx="1"/>
          </p:nvPr>
        </p:nvSpPr>
        <p:spPr>
          <a:xfrm>
            <a:off x="1016000" y="1905000"/>
            <a:ext cx="6473371" cy="4038600"/>
          </a:xfrm>
        </p:spPr>
        <p:txBody>
          <a:bodyPr/>
          <a:lstStyle/>
          <a:p>
            <a:r>
              <a:rPr lang="en-US" dirty="0"/>
              <a:t>Risk Tolerance</a:t>
            </a:r>
          </a:p>
          <a:p>
            <a:endParaRPr lang="en-US" dirty="0"/>
          </a:p>
          <a:p>
            <a:pPr marL="457200" lvl="1" indent="0">
              <a:buNone/>
            </a:pPr>
            <a:r>
              <a:rPr lang="en-US" dirty="0"/>
              <a:t>In the context of Safety, Risk Tolerance is defined as:</a:t>
            </a:r>
          </a:p>
          <a:p>
            <a:pPr marL="457200" lvl="1" indent="0">
              <a:buNone/>
            </a:pPr>
            <a:endParaRPr lang="en-US" sz="100" dirty="0"/>
          </a:p>
          <a:p>
            <a:pPr marL="457200" lvl="1" indent="0" algn="ctr">
              <a:buNone/>
            </a:pPr>
            <a:r>
              <a:rPr lang="en-US" sz="4400" b="1" i="1" dirty="0"/>
              <a:t>“The willingness of a worker or a group to take safety risks</a:t>
            </a:r>
            <a:r>
              <a:rPr lang="en-US" sz="4400" dirty="0"/>
              <a:t>.”</a:t>
            </a:r>
          </a:p>
        </p:txBody>
      </p:sp>
      <p:sp>
        <p:nvSpPr>
          <p:cNvPr id="6" name="Title 1">
            <a:extLst>
              <a:ext uri="{FF2B5EF4-FFF2-40B4-BE49-F238E27FC236}">
                <a16:creationId xmlns:a16="http://schemas.microsoft.com/office/drawing/2014/main" id="{1D8ED894-7AA7-4BBB-B6E2-5E032391023A}"/>
              </a:ext>
            </a:extLst>
          </p:cNvPr>
          <p:cNvSpPr>
            <a:spLocks noGrp="1"/>
          </p:cNvSpPr>
          <p:nvPr>
            <p:ph type="title"/>
          </p:nvPr>
        </p:nvSpPr>
        <p:spPr>
          <a:xfrm>
            <a:off x="935736" y="524256"/>
            <a:ext cx="7696200" cy="1143000"/>
          </a:xfrm>
        </p:spPr>
        <p:txBody>
          <a:bodyPr/>
          <a:lstStyle/>
          <a:p>
            <a:r>
              <a:rPr lang="en-US" dirty="0"/>
              <a:t>Definition</a:t>
            </a:r>
          </a:p>
        </p:txBody>
      </p:sp>
      <p:pic>
        <p:nvPicPr>
          <p:cNvPr id="4" name="Picture 3">
            <a:extLst>
              <a:ext uri="{FF2B5EF4-FFF2-40B4-BE49-F238E27FC236}">
                <a16:creationId xmlns:a16="http://schemas.microsoft.com/office/drawing/2014/main" id="{F051DFF2-662D-4CC6-AC5C-9FF7047BEF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7970" y="2714427"/>
            <a:ext cx="3559630" cy="2974886"/>
          </a:xfrm>
          <a:prstGeom prst="rect">
            <a:avLst/>
          </a:prstGeom>
          <a:ln>
            <a:noFill/>
          </a:ln>
          <a:effectLst>
            <a:softEdge rad="112500"/>
          </a:effectLst>
        </p:spPr>
      </p:pic>
    </p:spTree>
    <p:extLst>
      <p:ext uri="{BB962C8B-B14F-4D97-AF65-F5344CB8AC3E}">
        <p14:creationId xmlns:p14="http://schemas.microsoft.com/office/powerpoint/2010/main" val="540103225"/>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F21FEBB9-DFFF-48C5-B252-FFECC33AAF1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9D5BB91D-D768-4FAB-922C-600798C39544}" type="slidenum">
              <a:rPr lang="en-US" altLang="en-US" sz="1400">
                <a:solidFill>
                  <a:srgbClr val="000000"/>
                </a:solidFill>
              </a:rPr>
              <a:pPr fontAlgn="base">
                <a:spcBef>
                  <a:spcPct val="0"/>
                </a:spcBef>
                <a:spcAft>
                  <a:spcPct val="0"/>
                </a:spcAft>
                <a:buClrTx/>
                <a:buSzTx/>
                <a:buNone/>
              </a:pPr>
              <a:t>5</a:t>
            </a:fld>
            <a:endParaRPr lang="en-US" altLang="en-US" sz="1400" dirty="0">
              <a:solidFill>
                <a:srgbClr val="000000"/>
              </a:solidFill>
            </a:endParaRPr>
          </a:p>
        </p:txBody>
      </p:sp>
      <p:sp>
        <p:nvSpPr>
          <p:cNvPr id="5" name="TextBox 4">
            <a:extLst>
              <a:ext uri="{FF2B5EF4-FFF2-40B4-BE49-F238E27FC236}">
                <a16:creationId xmlns:a16="http://schemas.microsoft.com/office/drawing/2014/main" id="{21ADD6E2-B2C0-4486-8AC8-D28DACCF8EF4}"/>
              </a:ext>
            </a:extLst>
          </p:cNvPr>
          <p:cNvSpPr txBox="1"/>
          <p:nvPr/>
        </p:nvSpPr>
        <p:spPr>
          <a:xfrm>
            <a:off x="2354263" y="2057400"/>
            <a:ext cx="7302500" cy="1754326"/>
          </a:xfrm>
          <a:prstGeom prst="rect">
            <a:avLst/>
          </a:prstGeom>
          <a:noFill/>
        </p:spPr>
        <p:txBody>
          <a:bodyPr>
            <a:spAutoFit/>
          </a:bodyPr>
          <a:lstStyle/>
          <a:p>
            <a:pPr eaLnBrk="0" fontAlgn="base" hangingPunct="0">
              <a:spcBef>
                <a:spcPct val="0"/>
              </a:spcBef>
              <a:spcAft>
                <a:spcPct val="0"/>
              </a:spcAft>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p:txBody>
      </p:sp>
      <p:sp>
        <p:nvSpPr>
          <p:cNvPr id="2" name="Content Placeholder 1">
            <a:extLst>
              <a:ext uri="{FF2B5EF4-FFF2-40B4-BE49-F238E27FC236}">
                <a16:creationId xmlns:a16="http://schemas.microsoft.com/office/drawing/2014/main" id="{1A3E819C-D09D-4F12-81D8-7E747420C5D1}"/>
              </a:ext>
            </a:extLst>
          </p:cNvPr>
          <p:cNvSpPr>
            <a:spLocks noGrp="1"/>
          </p:cNvSpPr>
          <p:nvPr>
            <p:ph idx="1"/>
          </p:nvPr>
        </p:nvSpPr>
        <p:spPr>
          <a:xfrm>
            <a:off x="1016000" y="1905000"/>
            <a:ext cx="6669314" cy="4038600"/>
          </a:xfrm>
        </p:spPr>
        <p:txBody>
          <a:bodyPr/>
          <a:lstStyle/>
          <a:p>
            <a:pPr marL="0" indent="0">
              <a:buNone/>
            </a:pPr>
            <a:r>
              <a:rPr lang="en-US" sz="2000" dirty="0"/>
              <a:t>The term “Risk Tolerance” may imply that the workers or group who willingly take the risk are:</a:t>
            </a:r>
          </a:p>
          <a:p>
            <a:pPr marL="0" indent="0">
              <a:buNone/>
            </a:pPr>
            <a:r>
              <a:rPr lang="en-US" sz="2000" dirty="0"/>
              <a:t> </a:t>
            </a:r>
          </a:p>
          <a:p>
            <a:r>
              <a:rPr lang="en-US" sz="2000" dirty="0"/>
              <a:t>Aware of the risk (hazard awareness)</a:t>
            </a:r>
          </a:p>
          <a:p>
            <a:pPr marL="0" indent="0">
              <a:buNone/>
            </a:pPr>
            <a:endParaRPr lang="en-US" sz="2000" dirty="0"/>
          </a:p>
          <a:p>
            <a:r>
              <a:rPr lang="en-US" sz="2000" dirty="0"/>
              <a:t>Aware of all possible outcomes of taking that risk</a:t>
            </a:r>
          </a:p>
          <a:p>
            <a:endParaRPr lang="en-US" sz="2000" dirty="0"/>
          </a:p>
          <a:p>
            <a:pPr marL="0" indent="0" algn="ctr">
              <a:buNone/>
            </a:pPr>
            <a:r>
              <a:rPr lang="en-US" sz="3600" b="1" dirty="0"/>
              <a:t>That may not always be the case!</a:t>
            </a:r>
          </a:p>
        </p:txBody>
      </p:sp>
      <p:sp>
        <p:nvSpPr>
          <p:cNvPr id="6" name="Title 1">
            <a:extLst>
              <a:ext uri="{FF2B5EF4-FFF2-40B4-BE49-F238E27FC236}">
                <a16:creationId xmlns:a16="http://schemas.microsoft.com/office/drawing/2014/main" id="{1D8ED894-7AA7-4BBB-B6E2-5E032391023A}"/>
              </a:ext>
            </a:extLst>
          </p:cNvPr>
          <p:cNvSpPr>
            <a:spLocks noGrp="1"/>
          </p:cNvSpPr>
          <p:nvPr>
            <p:ph type="title"/>
          </p:nvPr>
        </p:nvSpPr>
        <p:spPr>
          <a:xfrm>
            <a:off x="935736" y="524256"/>
            <a:ext cx="7696200" cy="1143000"/>
          </a:xfrm>
        </p:spPr>
        <p:txBody>
          <a:bodyPr/>
          <a:lstStyle/>
          <a:p>
            <a:r>
              <a:rPr lang="en-US" dirty="0"/>
              <a:t>Discussion</a:t>
            </a:r>
          </a:p>
        </p:txBody>
      </p:sp>
      <p:pic>
        <p:nvPicPr>
          <p:cNvPr id="3" name="Picture 2">
            <a:extLst>
              <a:ext uri="{FF2B5EF4-FFF2-40B4-BE49-F238E27FC236}">
                <a16:creationId xmlns:a16="http://schemas.microsoft.com/office/drawing/2014/main" id="{771AA67E-97D0-4664-8EB5-A64011879B43}"/>
              </a:ext>
            </a:extLst>
          </p:cNvPr>
          <p:cNvPicPr>
            <a:picLocks noChangeAspect="1"/>
          </p:cNvPicPr>
          <p:nvPr/>
        </p:nvPicPr>
        <p:blipFill>
          <a:blip r:embed="rId3"/>
          <a:stretch>
            <a:fillRect/>
          </a:stretch>
        </p:blipFill>
        <p:spPr>
          <a:xfrm>
            <a:off x="7883638" y="1817915"/>
            <a:ext cx="3546249" cy="4377798"/>
          </a:xfrm>
          <a:prstGeom prst="rect">
            <a:avLst/>
          </a:prstGeom>
          <a:ln>
            <a:noFill/>
          </a:ln>
          <a:effectLst>
            <a:softEdge rad="112500"/>
          </a:effectLst>
        </p:spPr>
      </p:pic>
    </p:spTree>
    <p:extLst>
      <p:ext uri="{BB962C8B-B14F-4D97-AF65-F5344CB8AC3E}">
        <p14:creationId xmlns:p14="http://schemas.microsoft.com/office/powerpoint/2010/main" val="1504484265"/>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0D73B1E-7A3A-48D9-9D8D-ECC997015510}"/>
              </a:ext>
            </a:extLst>
          </p:cNvPr>
          <p:cNvSpPr txBox="1"/>
          <p:nvPr/>
        </p:nvSpPr>
        <p:spPr>
          <a:xfrm>
            <a:off x="808990" y="3239363"/>
            <a:ext cx="7302500" cy="1754326"/>
          </a:xfrm>
          <a:prstGeom prst="rect">
            <a:avLst/>
          </a:prstGeom>
          <a:noFill/>
        </p:spPr>
        <p:txBody>
          <a:bodyPr>
            <a:spAutoFit/>
          </a:bodyPr>
          <a:lstStyle/>
          <a:p>
            <a:pPr eaLnBrk="0" fontAlgn="base" hangingPunct="0">
              <a:spcBef>
                <a:spcPct val="0"/>
              </a:spcBef>
              <a:spcAft>
                <a:spcPct val="0"/>
              </a:spcAft>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p:txBody>
      </p:sp>
      <p:sp>
        <p:nvSpPr>
          <p:cNvPr id="8" name="TextBox 7">
            <a:extLst>
              <a:ext uri="{FF2B5EF4-FFF2-40B4-BE49-F238E27FC236}">
                <a16:creationId xmlns:a16="http://schemas.microsoft.com/office/drawing/2014/main" id="{135D6F4C-1D71-4E26-B833-8D435A753D82}"/>
              </a:ext>
            </a:extLst>
          </p:cNvPr>
          <p:cNvSpPr txBox="1"/>
          <p:nvPr/>
        </p:nvSpPr>
        <p:spPr>
          <a:xfrm>
            <a:off x="2506663" y="2209800"/>
            <a:ext cx="7302500" cy="1754326"/>
          </a:xfrm>
          <a:prstGeom prst="rect">
            <a:avLst/>
          </a:prstGeom>
          <a:noFill/>
        </p:spPr>
        <p:txBody>
          <a:bodyPr>
            <a:spAutoFit/>
          </a:bodyPr>
          <a:lstStyle/>
          <a:p>
            <a:pPr eaLnBrk="0" fontAlgn="base" hangingPunct="0">
              <a:spcBef>
                <a:spcPct val="0"/>
              </a:spcBef>
              <a:spcAft>
                <a:spcPct val="0"/>
              </a:spcAft>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p:txBody>
      </p:sp>
      <p:pic>
        <p:nvPicPr>
          <p:cNvPr id="3" name="Content Placeholder 2">
            <a:extLst>
              <a:ext uri="{FF2B5EF4-FFF2-40B4-BE49-F238E27FC236}">
                <a16:creationId xmlns:a16="http://schemas.microsoft.com/office/drawing/2014/main" id="{E0D48FD8-109C-4A63-9FC9-6393B23824DB}"/>
              </a:ext>
            </a:extLst>
          </p:cNvPr>
          <p:cNvPicPr>
            <a:picLocks noGrp="1" noChangeAspect="1"/>
          </p:cNvPicPr>
          <p:nvPr>
            <p:ph idx="1"/>
          </p:nvPr>
        </p:nvPicPr>
        <p:blipFill rotWithShape="1">
          <a:blip r:embed="rId3"/>
          <a:srcRect l="2505" r="3939"/>
          <a:stretch/>
        </p:blipFill>
        <p:spPr>
          <a:xfrm>
            <a:off x="1432559" y="1788161"/>
            <a:ext cx="9001759" cy="4500880"/>
          </a:xfrm>
          <a:prstGeom prst="rect">
            <a:avLst/>
          </a:prstGeom>
        </p:spPr>
      </p:pic>
      <p:sp>
        <p:nvSpPr>
          <p:cNvPr id="8194" name="Slide Number Placeholder 3">
            <a:extLst>
              <a:ext uri="{FF2B5EF4-FFF2-40B4-BE49-F238E27FC236}">
                <a16:creationId xmlns:a16="http://schemas.microsoft.com/office/drawing/2014/main" id="{F21FEBB9-DFFF-48C5-B252-FFECC33AAF1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9D5BB91D-D768-4FAB-922C-600798C39544}" type="slidenum">
              <a:rPr lang="en-US" altLang="en-US" sz="1400">
                <a:solidFill>
                  <a:srgbClr val="000000"/>
                </a:solidFill>
              </a:rPr>
              <a:pPr fontAlgn="base">
                <a:spcBef>
                  <a:spcPct val="0"/>
                </a:spcBef>
                <a:spcAft>
                  <a:spcPct val="0"/>
                </a:spcAft>
                <a:buClrTx/>
                <a:buSzTx/>
                <a:buNone/>
              </a:pPr>
              <a:t>6</a:t>
            </a:fld>
            <a:endParaRPr lang="en-US" altLang="en-US" sz="1400" dirty="0">
              <a:solidFill>
                <a:srgbClr val="000000"/>
              </a:solidFill>
            </a:endParaRPr>
          </a:p>
        </p:txBody>
      </p:sp>
      <p:sp>
        <p:nvSpPr>
          <p:cNvPr id="5" name="TextBox 4">
            <a:extLst>
              <a:ext uri="{FF2B5EF4-FFF2-40B4-BE49-F238E27FC236}">
                <a16:creationId xmlns:a16="http://schemas.microsoft.com/office/drawing/2014/main" id="{21ADD6E2-B2C0-4486-8AC8-D28DACCF8EF4}"/>
              </a:ext>
            </a:extLst>
          </p:cNvPr>
          <p:cNvSpPr txBox="1"/>
          <p:nvPr/>
        </p:nvSpPr>
        <p:spPr>
          <a:xfrm>
            <a:off x="2354263" y="2057400"/>
            <a:ext cx="7302500" cy="1754326"/>
          </a:xfrm>
          <a:prstGeom prst="rect">
            <a:avLst/>
          </a:prstGeom>
          <a:noFill/>
        </p:spPr>
        <p:txBody>
          <a:bodyPr>
            <a:spAutoFit/>
          </a:bodyPr>
          <a:lstStyle/>
          <a:p>
            <a:pPr eaLnBrk="0" fontAlgn="base" hangingPunct="0">
              <a:spcBef>
                <a:spcPct val="0"/>
              </a:spcBef>
              <a:spcAft>
                <a:spcPct val="0"/>
              </a:spcAft>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p:txBody>
      </p:sp>
      <p:sp>
        <p:nvSpPr>
          <p:cNvPr id="6" name="Title 1">
            <a:extLst>
              <a:ext uri="{FF2B5EF4-FFF2-40B4-BE49-F238E27FC236}">
                <a16:creationId xmlns:a16="http://schemas.microsoft.com/office/drawing/2014/main" id="{1D8ED894-7AA7-4BBB-B6E2-5E032391023A}"/>
              </a:ext>
            </a:extLst>
          </p:cNvPr>
          <p:cNvSpPr>
            <a:spLocks noGrp="1"/>
          </p:cNvSpPr>
          <p:nvPr>
            <p:ph type="title"/>
          </p:nvPr>
        </p:nvSpPr>
        <p:spPr>
          <a:xfrm>
            <a:off x="935736" y="524256"/>
            <a:ext cx="7696200" cy="1143000"/>
          </a:xfrm>
        </p:spPr>
        <p:txBody>
          <a:bodyPr/>
          <a:lstStyle/>
          <a:p>
            <a:r>
              <a:rPr lang="en-US" dirty="0"/>
              <a:t>Example:</a:t>
            </a:r>
          </a:p>
        </p:txBody>
      </p:sp>
      <p:sp>
        <p:nvSpPr>
          <p:cNvPr id="2" name="TextBox 1">
            <a:extLst>
              <a:ext uri="{FF2B5EF4-FFF2-40B4-BE49-F238E27FC236}">
                <a16:creationId xmlns:a16="http://schemas.microsoft.com/office/drawing/2014/main" id="{85521F38-C1FF-41FD-BC28-689BCA5CCD9B}"/>
              </a:ext>
            </a:extLst>
          </p:cNvPr>
          <p:cNvSpPr txBox="1"/>
          <p:nvPr/>
        </p:nvSpPr>
        <p:spPr>
          <a:xfrm>
            <a:off x="7487920" y="3290500"/>
            <a:ext cx="492443" cy="276999"/>
          </a:xfrm>
          <a:prstGeom prst="rect">
            <a:avLst/>
          </a:prstGeom>
          <a:noFill/>
        </p:spPr>
        <p:txBody>
          <a:bodyPr wrap="none" rtlCol="0">
            <a:spAutoFit/>
          </a:bodyPr>
          <a:lstStyle/>
          <a:p>
            <a:r>
              <a:rPr lang="en-US" sz="1200" dirty="0"/>
              <a:t>YES</a:t>
            </a:r>
          </a:p>
        </p:txBody>
      </p:sp>
      <p:sp>
        <p:nvSpPr>
          <p:cNvPr id="4" name="TextBox 3">
            <a:extLst>
              <a:ext uri="{FF2B5EF4-FFF2-40B4-BE49-F238E27FC236}">
                <a16:creationId xmlns:a16="http://schemas.microsoft.com/office/drawing/2014/main" id="{C169ABD7-363A-47C2-B6BE-9BD1E5C51701}"/>
              </a:ext>
            </a:extLst>
          </p:cNvPr>
          <p:cNvSpPr txBox="1"/>
          <p:nvPr/>
        </p:nvSpPr>
        <p:spPr>
          <a:xfrm>
            <a:off x="4389120" y="2490208"/>
            <a:ext cx="492443" cy="276999"/>
          </a:xfrm>
          <a:prstGeom prst="rect">
            <a:avLst/>
          </a:prstGeom>
          <a:noFill/>
        </p:spPr>
        <p:txBody>
          <a:bodyPr wrap="none" rtlCol="0">
            <a:spAutoFit/>
          </a:bodyPr>
          <a:lstStyle/>
          <a:p>
            <a:r>
              <a:rPr lang="en-US" sz="1200" dirty="0"/>
              <a:t>YES</a:t>
            </a:r>
          </a:p>
        </p:txBody>
      </p:sp>
      <p:sp>
        <p:nvSpPr>
          <p:cNvPr id="10" name="TextBox 9">
            <a:extLst>
              <a:ext uri="{FF2B5EF4-FFF2-40B4-BE49-F238E27FC236}">
                <a16:creationId xmlns:a16="http://schemas.microsoft.com/office/drawing/2014/main" id="{1E916C8A-A9F5-4BFF-AB5F-B886128B01CC}"/>
              </a:ext>
            </a:extLst>
          </p:cNvPr>
          <p:cNvSpPr txBox="1"/>
          <p:nvPr/>
        </p:nvSpPr>
        <p:spPr>
          <a:xfrm>
            <a:off x="5283200" y="3825626"/>
            <a:ext cx="415498" cy="276999"/>
          </a:xfrm>
          <a:prstGeom prst="rect">
            <a:avLst/>
          </a:prstGeom>
          <a:noFill/>
        </p:spPr>
        <p:txBody>
          <a:bodyPr wrap="none" rtlCol="0">
            <a:spAutoFit/>
          </a:bodyPr>
          <a:lstStyle/>
          <a:p>
            <a:r>
              <a:rPr lang="en-US" sz="1200" dirty="0"/>
              <a:t>NO</a:t>
            </a:r>
          </a:p>
        </p:txBody>
      </p:sp>
      <p:sp>
        <p:nvSpPr>
          <p:cNvPr id="11" name="TextBox 10">
            <a:extLst>
              <a:ext uri="{FF2B5EF4-FFF2-40B4-BE49-F238E27FC236}">
                <a16:creationId xmlns:a16="http://schemas.microsoft.com/office/drawing/2014/main" id="{831B58FB-10DC-44FF-9EF3-BD2133B480F5}"/>
              </a:ext>
            </a:extLst>
          </p:cNvPr>
          <p:cNvSpPr txBox="1"/>
          <p:nvPr/>
        </p:nvSpPr>
        <p:spPr>
          <a:xfrm>
            <a:off x="2681549" y="3239363"/>
            <a:ext cx="415498" cy="276999"/>
          </a:xfrm>
          <a:prstGeom prst="rect">
            <a:avLst/>
          </a:prstGeom>
          <a:noFill/>
        </p:spPr>
        <p:txBody>
          <a:bodyPr wrap="none" rtlCol="0">
            <a:spAutoFit/>
          </a:bodyPr>
          <a:lstStyle/>
          <a:p>
            <a:r>
              <a:rPr lang="en-US" sz="1200" dirty="0"/>
              <a:t>NO</a:t>
            </a:r>
          </a:p>
        </p:txBody>
      </p:sp>
      <p:sp>
        <p:nvSpPr>
          <p:cNvPr id="12" name="TextBox 11">
            <a:extLst>
              <a:ext uri="{FF2B5EF4-FFF2-40B4-BE49-F238E27FC236}">
                <a16:creationId xmlns:a16="http://schemas.microsoft.com/office/drawing/2014/main" id="{5CE4FE78-8B07-41C1-9857-B86B14459D37}"/>
              </a:ext>
            </a:extLst>
          </p:cNvPr>
          <p:cNvSpPr txBox="1"/>
          <p:nvPr/>
        </p:nvSpPr>
        <p:spPr>
          <a:xfrm>
            <a:off x="2659063" y="4482485"/>
            <a:ext cx="415498" cy="276999"/>
          </a:xfrm>
          <a:prstGeom prst="rect">
            <a:avLst/>
          </a:prstGeom>
          <a:noFill/>
        </p:spPr>
        <p:txBody>
          <a:bodyPr wrap="none" rtlCol="0">
            <a:spAutoFit/>
          </a:bodyPr>
          <a:lstStyle/>
          <a:p>
            <a:r>
              <a:rPr lang="en-US" sz="1200" dirty="0"/>
              <a:t>NO</a:t>
            </a:r>
          </a:p>
        </p:txBody>
      </p:sp>
      <p:sp>
        <p:nvSpPr>
          <p:cNvPr id="13" name="TextBox 12">
            <a:extLst>
              <a:ext uri="{FF2B5EF4-FFF2-40B4-BE49-F238E27FC236}">
                <a16:creationId xmlns:a16="http://schemas.microsoft.com/office/drawing/2014/main" id="{2527E98F-E36F-4DAB-8FCF-B2B687AC8A91}"/>
              </a:ext>
            </a:extLst>
          </p:cNvPr>
          <p:cNvSpPr txBox="1"/>
          <p:nvPr/>
        </p:nvSpPr>
        <p:spPr>
          <a:xfrm>
            <a:off x="9144000" y="4849584"/>
            <a:ext cx="492443" cy="276999"/>
          </a:xfrm>
          <a:prstGeom prst="rect">
            <a:avLst/>
          </a:prstGeom>
          <a:noFill/>
        </p:spPr>
        <p:txBody>
          <a:bodyPr wrap="none" rtlCol="0">
            <a:spAutoFit/>
          </a:bodyPr>
          <a:lstStyle/>
          <a:p>
            <a:r>
              <a:rPr lang="en-US" sz="1200" dirty="0"/>
              <a:t>YES</a:t>
            </a:r>
          </a:p>
        </p:txBody>
      </p:sp>
      <p:sp>
        <p:nvSpPr>
          <p:cNvPr id="14" name="TextBox 13">
            <a:extLst>
              <a:ext uri="{FF2B5EF4-FFF2-40B4-BE49-F238E27FC236}">
                <a16:creationId xmlns:a16="http://schemas.microsoft.com/office/drawing/2014/main" id="{709FA51F-9851-4C3E-BD1F-5F21D5783DCE}"/>
              </a:ext>
            </a:extLst>
          </p:cNvPr>
          <p:cNvSpPr txBox="1"/>
          <p:nvPr/>
        </p:nvSpPr>
        <p:spPr>
          <a:xfrm>
            <a:off x="8631936" y="3987209"/>
            <a:ext cx="415498" cy="276999"/>
          </a:xfrm>
          <a:prstGeom prst="rect">
            <a:avLst/>
          </a:prstGeom>
          <a:noFill/>
        </p:spPr>
        <p:txBody>
          <a:bodyPr wrap="none" rtlCol="0">
            <a:spAutoFit/>
          </a:bodyPr>
          <a:lstStyle/>
          <a:p>
            <a:r>
              <a:rPr lang="en-US" sz="1200" dirty="0"/>
              <a:t>NO</a:t>
            </a:r>
          </a:p>
        </p:txBody>
      </p:sp>
      <p:sp>
        <p:nvSpPr>
          <p:cNvPr id="15" name="TextBox 14">
            <a:extLst>
              <a:ext uri="{FF2B5EF4-FFF2-40B4-BE49-F238E27FC236}">
                <a16:creationId xmlns:a16="http://schemas.microsoft.com/office/drawing/2014/main" id="{97BA1900-8CAC-490A-A7D4-EAC5DF4B2723}"/>
              </a:ext>
            </a:extLst>
          </p:cNvPr>
          <p:cNvSpPr txBox="1"/>
          <p:nvPr/>
        </p:nvSpPr>
        <p:spPr>
          <a:xfrm>
            <a:off x="3627120" y="4772569"/>
            <a:ext cx="492443" cy="276999"/>
          </a:xfrm>
          <a:prstGeom prst="rect">
            <a:avLst/>
          </a:prstGeom>
          <a:noFill/>
        </p:spPr>
        <p:txBody>
          <a:bodyPr wrap="none" rtlCol="0">
            <a:spAutoFit/>
          </a:bodyPr>
          <a:lstStyle/>
          <a:p>
            <a:r>
              <a:rPr lang="en-US" sz="1200" dirty="0"/>
              <a:t>YES</a:t>
            </a:r>
          </a:p>
        </p:txBody>
      </p:sp>
      <p:sp>
        <p:nvSpPr>
          <p:cNvPr id="16" name="TextBox 15">
            <a:extLst>
              <a:ext uri="{FF2B5EF4-FFF2-40B4-BE49-F238E27FC236}">
                <a16:creationId xmlns:a16="http://schemas.microsoft.com/office/drawing/2014/main" id="{FAA65545-E41D-4FB6-B2AE-06C562DE5821}"/>
              </a:ext>
            </a:extLst>
          </p:cNvPr>
          <p:cNvSpPr txBox="1"/>
          <p:nvPr/>
        </p:nvSpPr>
        <p:spPr>
          <a:xfrm>
            <a:off x="4537614" y="5419932"/>
            <a:ext cx="492443" cy="276999"/>
          </a:xfrm>
          <a:prstGeom prst="rect">
            <a:avLst/>
          </a:prstGeom>
          <a:noFill/>
        </p:spPr>
        <p:txBody>
          <a:bodyPr wrap="none" rtlCol="0">
            <a:spAutoFit/>
          </a:bodyPr>
          <a:lstStyle/>
          <a:p>
            <a:r>
              <a:rPr lang="en-US" sz="1200" dirty="0"/>
              <a:t>YES</a:t>
            </a:r>
          </a:p>
        </p:txBody>
      </p:sp>
      <p:sp>
        <p:nvSpPr>
          <p:cNvPr id="17" name="TextBox 16">
            <a:extLst>
              <a:ext uri="{FF2B5EF4-FFF2-40B4-BE49-F238E27FC236}">
                <a16:creationId xmlns:a16="http://schemas.microsoft.com/office/drawing/2014/main" id="{806F9B6D-6D9E-4AD7-BC86-630EE3EB323C}"/>
              </a:ext>
            </a:extLst>
          </p:cNvPr>
          <p:cNvSpPr txBox="1"/>
          <p:nvPr/>
        </p:nvSpPr>
        <p:spPr>
          <a:xfrm>
            <a:off x="6817360" y="5068311"/>
            <a:ext cx="492443" cy="276999"/>
          </a:xfrm>
          <a:prstGeom prst="rect">
            <a:avLst/>
          </a:prstGeom>
          <a:noFill/>
        </p:spPr>
        <p:txBody>
          <a:bodyPr wrap="none" rtlCol="0">
            <a:spAutoFit/>
          </a:bodyPr>
          <a:lstStyle/>
          <a:p>
            <a:r>
              <a:rPr lang="en-US" sz="1200" dirty="0"/>
              <a:t>YES</a:t>
            </a:r>
          </a:p>
        </p:txBody>
      </p:sp>
    </p:spTree>
    <p:extLst>
      <p:ext uri="{BB962C8B-B14F-4D97-AF65-F5344CB8AC3E}">
        <p14:creationId xmlns:p14="http://schemas.microsoft.com/office/powerpoint/2010/main" val="1717016336"/>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F21FEBB9-DFFF-48C5-B252-FFECC33AAF1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9D5BB91D-D768-4FAB-922C-600798C39544}" type="slidenum">
              <a:rPr lang="en-US" altLang="en-US" sz="1400">
                <a:solidFill>
                  <a:srgbClr val="000000"/>
                </a:solidFill>
              </a:rPr>
              <a:pPr fontAlgn="base">
                <a:spcBef>
                  <a:spcPct val="0"/>
                </a:spcBef>
                <a:spcAft>
                  <a:spcPct val="0"/>
                </a:spcAft>
                <a:buClrTx/>
                <a:buSzTx/>
                <a:buNone/>
              </a:pPr>
              <a:t>7</a:t>
            </a:fld>
            <a:endParaRPr lang="en-US" altLang="en-US" sz="1400" dirty="0">
              <a:solidFill>
                <a:srgbClr val="000000"/>
              </a:solidFill>
            </a:endParaRPr>
          </a:p>
        </p:txBody>
      </p:sp>
      <p:sp>
        <p:nvSpPr>
          <p:cNvPr id="5" name="TextBox 4">
            <a:extLst>
              <a:ext uri="{FF2B5EF4-FFF2-40B4-BE49-F238E27FC236}">
                <a16:creationId xmlns:a16="http://schemas.microsoft.com/office/drawing/2014/main" id="{21ADD6E2-B2C0-4486-8AC8-D28DACCF8EF4}"/>
              </a:ext>
            </a:extLst>
          </p:cNvPr>
          <p:cNvSpPr txBox="1"/>
          <p:nvPr/>
        </p:nvSpPr>
        <p:spPr>
          <a:xfrm>
            <a:off x="2354263" y="2057400"/>
            <a:ext cx="7302500" cy="1754326"/>
          </a:xfrm>
          <a:prstGeom prst="rect">
            <a:avLst/>
          </a:prstGeom>
          <a:noFill/>
        </p:spPr>
        <p:txBody>
          <a:bodyPr>
            <a:spAutoFit/>
          </a:bodyPr>
          <a:lstStyle/>
          <a:p>
            <a:pPr eaLnBrk="0" fontAlgn="base" hangingPunct="0">
              <a:spcBef>
                <a:spcPct val="0"/>
              </a:spcBef>
              <a:spcAft>
                <a:spcPct val="0"/>
              </a:spcAft>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p:txBody>
      </p:sp>
      <p:sp>
        <p:nvSpPr>
          <p:cNvPr id="6" name="Title 1">
            <a:extLst>
              <a:ext uri="{FF2B5EF4-FFF2-40B4-BE49-F238E27FC236}">
                <a16:creationId xmlns:a16="http://schemas.microsoft.com/office/drawing/2014/main" id="{1D8ED894-7AA7-4BBB-B6E2-5E032391023A}"/>
              </a:ext>
            </a:extLst>
          </p:cNvPr>
          <p:cNvSpPr>
            <a:spLocks noGrp="1"/>
          </p:cNvSpPr>
          <p:nvPr>
            <p:ph type="title"/>
          </p:nvPr>
        </p:nvSpPr>
        <p:spPr>
          <a:xfrm>
            <a:off x="935736" y="524256"/>
            <a:ext cx="8447750" cy="1143000"/>
          </a:xfrm>
        </p:spPr>
        <p:txBody>
          <a:bodyPr/>
          <a:lstStyle/>
          <a:p>
            <a:r>
              <a:rPr lang="en-US" dirty="0"/>
              <a:t>Risk vs. Reward or Consequence</a:t>
            </a:r>
          </a:p>
        </p:txBody>
      </p:sp>
      <p:sp>
        <p:nvSpPr>
          <p:cNvPr id="2" name="Content Placeholder 1">
            <a:extLst>
              <a:ext uri="{FF2B5EF4-FFF2-40B4-BE49-F238E27FC236}">
                <a16:creationId xmlns:a16="http://schemas.microsoft.com/office/drawing/2014/main" id="{6B901E91-1410-4504-888F-85A547772111}"/>
              </a:ext>
            </a:extLst>
          </p:cNvPr>
          <p:cNvSpPr>
            <a:spLocks noGrp="1"/>
          </p:cNvSpPr>
          <p:nvPr>
            <p:ph idx="1"/>
          </p:nvPr>
        </p:nvSpPr>
        <p:spPr>
          <a:xfrm>
            <a:off x="935736" y="1792426"/>
            <a:ext cx="7529286" cy="4038600"/>
          </a:xfrm>
        </p:spPr>
        <p:txBody>
          <a:bodyPr/>
          <a:lstStyle/>
          <a:p>
            <a:pPr marL="514350" indent="-514350">
              <a:buSzPct val="100000"/>
              <a:buFont typeface="+mj-lt"/>
              <a:buAutoNum type="arabicPeriod"/>
            </a:pPr>
            <a:r>
              <a:rPr lang="en-US" dirty="0"/>
              <a:t>Do I </a:t>
            </a:r>
            <a:r>
              <a:rPr lang="en-US" b="1" i="1" u="sng" dirty="0"/>
              <a:t>see</a:t>
            </a:r>
            <a:r>
              <a:rPr lang="en-US" dirty="0"/>
              <a:t> it?</a:t>
            </a:r>
          </a:p>
          <a:p>
            <a:pPr marL="0" indent="0">
              <a:buSzPct val="100000"/>
              <a:buNone/>
            </a:pPr>
            <a:endParaRPr lang="en-US" sz="1800" dirty="0"/>
          </a:p>
          <a:p>
            <a:pPr marL="914400" lvl="1" indent="-514350">
              <a:buSzPct val="100000"/>
              <a:buFont typeface="Wingdings" panose="05000000000000000000" pitchFamily="2" charset="2"/>
              <a:buChar char="Ø"/>
            </a:pPr>
            <a:r>
              <a:rPr lang="en-US" dirty="0"/>
              <a:t>Is the person able to “see” the risk?  What about an “invisible” hazard like stored energy, radiation, electricity, or a hazardous atmosphere?</a:t>
            </a:r>
          </a:p>
          <a:p>
            <a:pPr marL="400050" lvl="1" indent="0">
              <a:buSzPct val="100000"/>
              <a:buNone/>
            </a:pPr>
            <a:endParaRPr lang="en-US" sz="1800" dirty="0"/>
          </a:p>
          <a:p>
            <a:pPr marL="914400" lvl="1" indent="-514350">
              <a:buSzPct val="100000"/>
              <a:buFont typeface="Wingdings" panose="05000000000000000000" pitchFamily="2" charset="2"/>
              <a:buChar char="Ø"/>
            </a:pPr>
            <a:r>
              <a:rPr lang="en-US" dirty="0"/>
              <a:t>Has the person been trained or have experience in order to recognize all risks, including those difficult to detect?</a:t>
            </a:r>
          </a:p>
        </p:txBody>
      </p:sp>
      <p:pic>
        <p:nvPicPr>
          <p:cNvPr id="4" name="Picture 3">
            <a:extLst>
              <a:ext uri="{FF2B5EF4-FFF2-40B4-BE49-F238E27FC236}">
                <a16:creationId xmlns:a16="http://schemas.microsoft.com/office/drawing/2014/main" id="{1D7BA7B3-8E4C-4276-B6BC-33446A6A0E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5022" y="2456438"/>
            <a:ext cx="3408796" cy="3019075"/>
          </a:xfrm>
          <a:prstGeom prst="rect">
            <a:avLst/>
          </a:prstGeom>
          <a:ln>
            <a:noFill/>
          </a:ln>
          <a:effectLst>
            <a:softEdge rad="112500"/>
          </a:effectLst>
        </p:spPr>
      </p:pic>
    </p:spTree>
    <p:extLst>
      <p:ext uri="{BB962C8B-B14F-4D97-AF65-F5344CB8AC3E}">
        <p14:creationId xmlns:p14="http://schemas.microsoft.com/office/powerpoint/2010/main" val="2567606071"/>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D8ED894-7AA7-4BBB-B6E2-5E032391023A}"/>
              </a:ext>
            </a:extLst>
          </p:cNvPr>
          <p:cNvSpPr>
            <a:spLocks noGrp="1"/>
          </p:cNvSpPr>
          <p:nvPr>
            <p:ph type="title"/>
          </p:nvPr>
        </p:nvSpPr>
        <p:spPr>
          <a:xfrm>
            <a:off x="1016000" y="533400"/>
            <a:ext cx="10261600" cy="1143000"/>
          </a:xfrm>
        </p:spPr>
        <p:txBody>
          <a:bodyPr wrap="square" anchor="b">
            <a:normAutofit/>
          </a:bodyPr>
          <a:lstStyle/>
          <a:p>
            <a:r>
              <a:rPr lang="en-US" dirty="0"/>
              <a:t>Risk vs. Reward or Consequence</a:t>
            </a:r>
          </a:p>
        </p:txBody>
      </p:sp>
      <p:sp>
        <p:nvSpPr>
          <p:cNvPr id="2" name="Content Placeholder 1">
            <a:extLst>
              <a:ext uri="{FF2B5EF4-FFF2-40B4-BE49-F238E27FC236}">
                <a16:creationId xmlns:a16="http://schemas.microsoft.com/office/drawing/2014/main" id="{6B901E91-1410-4504-888F-85A547772111}"/>
              </a:ext>
            </a:extLst>
          </p:cNvPr>
          <p:cNvSpPr>
            <a:spLocks noGrp="1"/>
          </p:cNvSpPr>
          <p:nvPr>
            <p:ph sz="half" idx="1"/>
          </p:nvPr>
        </p:nvSpPr>
        <p:spPr>
          <a:xfrm>
            <a:off x="1016000" y="1905000"/>
            <a:ext cx="5029200" cy="4038600"/>
          </a:xfrm>
        </p:spPr>
        <p:txBody>
          <a:bodyPr wrap="square" anchor="t">
            <a:normAutofit/>
          </a:bodyPr>
          <a:lstStyle/>
          <a:p>
            <a:pPr marL="514350" indent="-514350">
              <a:lnSpc>
                <a:spcPct val="90000"/>
              </a:lnSpc>
              <a:buSzPct val="100000"/>
              <a:buFont typeface="+mj-lt"/>
              <a:buAutoNum type="arabicPeriod" startAt="2"/>
            </a:pPr>
            <a:r>
              <a:rPr lang="en-US" sz="2000" dirty="0"/>
              <a:t>Do I </a:t>
            </a:r>
            <a:r>
              <a:rPr lang="en-US" sz="2000" b="1" i="1" u="sng" dirty="0"/>
              <a:t>understand</a:t>
            </a:r>
            <a:r>
              <a:rPr lang="en-US" sz="2000" dirty="0"/>
              <a:t> it?</a:t>
            </a:r>
          </a:p>
          <a:p>
            <a:pPr marL="0" indent="0">
              <a:lnSpc>
                <a:spcPct val="90000"/>
              </a:lnSpc>
              <a:buSzPct val="100000"/>
              <a:buNone/>
            </a:pPr>
            <a:endParaRPr lang="en-US" sz="2000" dirty="0"/>
          </a:p>
          <a:p>
            <a:pPr marL="914400" lvl="1" indent="-514350">
              <a:lnSpc>
                <a:spcPct val="90000"/>
              </a:lnSpc>
              <a:buSzPct val="100000"/>
              <a:buFont typeface="Wingdings" panose="05000000000000000000" pitchFamily="2" charset="2"/>
              <a:buChar char="Ø"/>
            </a:pPr>
            <a:r>
              <a:rPr lang="en-US" sz="2000" dirty="0"/>
              <a:t>Does the person truly understand the nature and severity of the risk?</a:t>
            </a:r>
          </a:p>
          <a:p>
            <a:pPr marL="400050" lvl="1" indent="0">
              <a:lnSpc>
                <a:spcPct val="90000"/>
              </a:lnSpc>
              <a:buSzPct val="100000"/>
              <a:buNone/>
            </a:pPr>
            <a:endParaRPr lang="en-US" sz="2000" dirty="0"/>
          </a:p>
          <a:p>
            <a:pPr marL="914400" lvl="1" indent="-514350">
              <a:lnSpc>
                <a:spcPct val="90000"/>
              </a:lnSpc>
              <a:buSzPct val="100000"/>
              <a:buFont typeface="Wingdings" panose="05000000000000000000" pitchFamily="2" charset="2"/>
              <a:buChar char="Ø"/>
            </a:pPr>
            <a:r>
              <a:rPr lang="en-US" sz="2000" dirty="0"/>
              <a:t>Is the person aware of all possible outcomes including worst case scenario by taking that risk?</a:t>
            </a:r>
          </a:p>
          <a:p>
            <a:pPr marL="914400" lvl="1" indent="-514350">
              <a:lnSpc>
                <a:spcPct val="90000"/>
              </a:lnSpc>
              <a:buSzPct val="100000"/>
              <a:buFont typeface="Wingdings" panose="05000000000000000000" pitchFamily="2" charset="2"/>
              <a:buChar char="Ø"/>
            </a:pPr>
            <a:endParaRPr lang="en-US" sz="2000" dirty="0"/>
          </a:p>
          <a:p>
            <a:pPr marL="914400" lvl="1" indent="-514350">
              <a:lnSpc>
                <a:spcPct val="90000"/>
              </a:lnSpc>
              <a:buSzPct val="100000"/>
              <a:buFont typeface="Wingdings" panose="05000000000000000000" pitchFamily="2" charset="2"/>
              <a:buChar char="Ø"/>
            </a:pPr>
            <a:r>
              <a:rPr lang="en-US" sz="2000" dirty="0"/>
              <a:t>Does the person understand the probability of that outcome?</a:t>
            </a:r>
          </a:p>
        </p:txBody>
      </p:sp>
      <p:pic>
        <p:nvPicPr>
          <p:cNvPr id="4" name="Picture 3">
            <a:extLst>
              <a:ext uri="{FF2B5EF4-FFF2-40B4-BE49-F238E27FC236}">
                <a16:creationId xmlns:a16="http://schemas.microsoft.com/office/drawing/2014/main" id="{E275BC30-78FC-4A4A-94F7-2066E95AD9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48400" y="1905000"/>
            <a:ext cx="5029200" cy="4038600"/>
          </a:xfrm>
          <a:prstGeom prst="rect">
            <a:avLst/>
          </a:prstGeom>
          <a:ln>
            <a:noFill/>
          </a:ln>
          <a:effectLst>
            <a:softEdge rad="112500"/>
          </a:effectLst>
        </p:spPr>
      </p:pic>
      <p:sp>
        <p:nvSpPr>
          <p:cNvPr id="8194" name="Slide Number Placeholder 3">
            <a:extLst>
              <a:ext uri="{FF2B5EF4-FFF2-40B4-BE49-F238E27FC236}">
                <a16:creationId xmlns:a16="http://schemas.microsoft.com/office/drawing/2014/main" id="{F21FEBB9-DFFF-48C5-B252-FFECC33AAF10}"/>
              </a:ext>
            </a:extLst>
          </p:cNvPr>
          <p:cNvSpPr>
            <a:spLocks noGrp="1" noChangeArrowheads="1"/>
          </p:cNvSpPr>
          <p:nvPr>
            <p:ph type="sldNum" sz="quarter" idx="10"/>
          </p:nvPr>
        </p:nvSpPr>
        <p:spPr>
          <a:xfrm>
            <a:off x="9144000" y="6400800"/>
            <a:ext cx="21336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fontAlgn="base">
              <a:spcBef>
                <a:spcPct val="0"/>
              </a:spcBef>
              <a:spcAft>
                <a:spcPts val="600"/>
              </a:spcAft>
              <a:buClrTx/>
              <a:buSzTx/>
              <a:buNone/>
            </a:pPr>
            <a:fld id="{9D5BB91D-D768-4FAB-922C-600798C39544}" type="slidenum">
              <a:rPr lang="en-US" altLang="en-US" sz="1400"/>
              <a:pPr fontAlgn="base">
                <a:spcBef>
                  <a:spcPct val="0"/>
                </a:spcBef>
                <a:spcAft>
                  <a:spcPts val="600"/>
                </a:spcAft>
                <a:buClrTx/>
                <a:buSzTx/>
                <a:buNone/>
              </a:pPr>
              <a:t>8</a:t>
            </a:fld>
            <a:endParaRPr lang="en-US" altLang="en-US" sz="1400"/>
          </a:p>
        </p:txBody>
      </p:sp>
    </p:spTree>
    <p:extLst>
      <p:ext uri="{BB962C8B-B14F-4D97-AF65-F5344CB8AC3E}">
        <p14:creationId xmlns:p14="http://schemas.microsoft.com/office/powerpoint/2010/main" val="1779791880"/>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F21FEBB9-DFFF-48C5-B252-FFECC33AAF1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fontAlgn="base">
              <a:spcBef>
                <a:spcPct val="0"/>
              </a:spcBef>
              <a:spcAft>
                <a:spcPct val="0"/>
              </a:spcAft>
              <a:buClrTx/>
              <a:buSzTx/>
              <a:buNone/>
            </a:pPr>
            <a:fld id="{9D5BB91D-D768-4FAB-922C-600798C39544}" type="slidenum">
              <a:rPr lang="en-US" altLang="en-US" sz="1400">
                <a:solidFill>
                  <a:srgbClr val="000000"/>
                </a:solidFill>
              </a:rPr>
              <a:pPr fontAlgn="base">
                <a:spcBef>
                  <a:spcPct val="0"/>
                </a:spcBef>
                <a:spcAft>
                  <a:spcPct val="0"/>
                </a:spcAft>
                <a:buClrTx/>
                <a:buSzTx/>
                <a:buNone/>
              </a:pPr>
              <a:t>9</a:t>
            </a:fld>
            <a:endParaRPr lang="en-US" altLang="en-US" sz="1400" dirty="0">
              <a:solidFill>
                <a:srgbClr val="000000"/>
              </a:solidFill>
            </a:endParaRPr>
          </a:p>
        </p:txBody>
      </p:sp>
      <p:sp>
        <p:nvSpPr>
          <p:cNvPr id="5" name="TextBox 4">
            <a:extLst>
              <a:ext uri="{FF2B5EF4-FFF2-40B4-BE49-F238E27FC236}">
                <a16:creationId xmlns:a16="http://schemas.microsoft.com/office/drawing/2014/main" id="{21ADD6E2-B2C0-4486-8AC8-D28DACCF8EF4}"/>
              </a:ext>
            </a:extLst>
          </p:cNvPr>
          <p:cNvSpPr txBox="1"/>
          <p:nvPr/>
        </p:nvSpPr>
        <p:spPr>
          <a:xfrm>
            <a:off x="2354263" y="2057400"/>
            <a:ext cx="7302500" cy="1754326"/>
          </a:xfrm>
          <a:prstGeom prst="rect">
            <a:avLst/>
          </a:prstGeom>
          <a:noFill/>
        </p:spPr>
        <p:txBody>
          <a:bodyPr>
            <a:spAutoFit/>
          </a:bodyPr>
          <a:lstStyle/>
          <a:p>
            <a:pPr eaLnBrk="0" fontAlgn="base" hangingPunct="0">
              <a:spcBef>
                <a:spcPct val="0"/>
              </a:spcBef>
              <a:spcAft>
                <a:spcPct val="0"/>
              </a:spcAft>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a:p>
            <a:pPr marL="342900" indent="-342900" eaLnBrk="0" fontAlgn="base" hangingPunct="0">
              <a:spcBef>
                <a:spcPct val="0"/>
              </a:spcBef>
              <a:spcAft>
                <a:spcPct val="0"/>
              </a:spcAft>
              <a:buFont typeface="+mj-lt"/>
              <a:buAutoNum type="arabicPeriod"/>
              <a:defRPr/>
            </a:pPr>
            <a:endParaRPr lang="en-US" dirty="0">
              <a:solidFill>
                <a:srgbClr val="000000"/>
              </a:solidFill>
              <a:latin typeface="Arial" panose="020B0604020202020204" pitchFamily="34" charset="0"/>
            </a:endParaRPr>
          </a:p>
        </p:txBody>
      </p:sp>
      <p:sp>
        <p:nvSpPr>
          <p:cNvPr id="6" name="Title 1">
            <a:extLst>
              <a:ext uri="{FF2B5EF4-FFF2-40B4-BE49-F238E27FC236}">
                <a16:creationId xmlns:a16="http://schemas.microsoft.com/office/drawing/2014/main" id="{1D8ED894-7AA7-4BBB-B6E2-5E032391023A}"/>
              </a:ext>
            </a:extLst>
          </p:cNvPr>
          <p:cNvSpPr>
            <a:spLocks noGrp="1"/>
          </p:cNvSpPr>
          <p:nvPr>
            <p:ph type="title"/>
          </p:nvPr>
        </p:nvSpPr>
        <p:spPr>
          <a:xfrm>
            <a:off x="935736" y="524256"/>
            <a:ext cx="8447750" cy="1143000"/>
          </a:xfrm>
        </p:spPr>
        <p:txBody>
          <a:bodyPr/>
          <a:lstStyle/>
          <a:p>
            <a:r>
              <a:rPr lang="en-US" dirty="0"/>
              <a:t>Risk vs. Reward or Consequence</a:t>
            </a:r>
          </a:p>
        </p:txBody>
      </p:sp>
      <p:sp>
        <p:nvSpPr>
          <p:cNvPr id="2" name="Content Placeholder 1">
            <a:extLst>
              <a:ext uri="{FF2B5EF4-FFF2-40B4-BE49-F238E27FC236}">
                <a16:creationId xmlns:a16="http://schemas.microsoft.com/office/drawing/2014/main" id="{6B901E91-1410-4504-888F-85A547772111}"/>
              </a:ext>
            </a:extLst>
          </p:cNvPr>
          <p:cNvSpPr>
            <a:spLocks noGrp="1"/>
          </p:cNvSpPr>
          <p:nvPr>
            <p:ph idx="1"/>
          </p:nvPr>
        </p:nvSpPr>
        <p:spPr>
          <a:xfrm>
            <a:off x="935737" y="1792425"/>
            <a:ext cx="6836664" cy="4541319"/>
          </a:xfrm>
        </p:spPr>
        <p:txBody>
          <a:bodyPr/>
          <a:lstStyle/>
          <a:p>
            <a:pPr marL="514350" indent="-514350">
              <a:buSzPct val="100000"/>
              <a:buFont typeface="+mj-lt"/>
              <a:buAutoNum type="arabicPeriod" startAt="3"/>
            </a:pPr>
            <a:r>
              <a:rPr lang="en-US" sz="2400" dirty="0"/>
              <a:t>Do I </a:t>
            </a:r>
            <a:r>
              <a:rPr lang="en-US" sz="2400" b="1" i="1" u="sng" dirty="0"/>
              <a:t>accept</a:t>
            </a:r>
            <a:r>
              <a:rPr lang="en-US" sz="2400" dirty="0"/>
              <a:t> it?</a:t>
            </a:r>
          </a:p>
          <a:p>
            <a:pPr marL="400050" lvl="1" indent="0">
              <a:buSzPct val="100000"/>
              <a:buNone/>
            </a:pPr>
            <a:endParaRPr lang="en-US" sz="2400" dirty="0"/>
          </a:p>
          <a:p>
            <a:pPr marL="914400" lvl="1" indent="-514350">
              <a:buSzPct val="100000"/>
              <a:buFont typeface="Wingdings" panose="05000000000000000000" pitchFamily="2" charset="2"/>
              <a:buChar char="Ø"/>
            </a:pPr>
            <a:r>
              <a:rPr lang="en-US" sz="2400" dirty="0"/>
              <a:t>When accepting the risk, is the person also accepting the possibility of the worst outcome (serious injury), a less severe outcome (minor injury), or hoping for no negative outcome (no injury or reward)?</a:t>
            </a:r>
          </a:p>
          <a:p>
            <a:pPr marL="400050" lvl="1" indent="0">
              <a:buSzPct val="100000"/>
              <a:buNone/>
            </a:pPr>
            <a:endParaRPr lang="en-US" sz="2400" dirty="0"/>
          </a:p>
          <a:p>
            <a:pPr marL="914400" lvl="1" indent="-514350">
              <a:buSzPct val="100000"/>
              <a:buFont typeface="Wingdings" panose="05000000000000000000" pitchFamily="2" charset="2"/>
              <a:buChar char="Ø"/>
            </a:pPr>
            <a:r>
              <a:rPr lang="en-US" sz="2400" dirty="0"/>
              <a:t>By accepting the risk, the person most likely believes that the worst “won’t happen to them.”</a:t>
            </a:r>
          </a:p>
        </p:txBody>
      </p:sp>
      <p:pic>
        <p:nvPicPr>
          <p:cNvPr id="4" name="Picture 3">
            <a:extLst>
              <a:ext uri="{FF2B5EF4-FFF2-40B4-BE49-F238E27FC236}">
                <a16:creationId xmlns:a16="http://schemas.microsoft.com/office/drawing/2014/main" id="{437A4DB8-2492-432E-B48E-8A5B407262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5639" y="2228096"/>
            <a:ext cx="3984195" cy="3570514"/>
          </a:xfrm>
          <a:prstGeom prst="rect">
            <a:avLst/>
          </a:prstGeom>
          <a:ln>
            <a:noFill/>
          </a:ln>
          <a:effectLst>
            <a:softEdge rad="112500"/>
          </a:effectLst>
        </p:spPr>
      </p:pic>
    </p:spTree>
    <p:extLst>
      <p:ext uri="{BB962C8B-B14F-4D97-AF65-F5344CB8AC3E}">
        <p14:creationId xmlns:p14="http://schemas.microsoft.com/office/powerpoint/2010/main" val="4179688853"/>
      </p:ext>
    </p:extLst>
  </p:cSld>
  <p:clrMapOvr>
    <a:masterClrMapping/>
  </p:clrMapOvr>
  <p:transition>
    <p:wipe dir="r"/>
  </p:transition>
</p:sld>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6FC18"/>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E6FC18"/>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497C3F06CF4BB4D9D4AA161AC3C5FE8" ma:contentTypeVersion="13" ma:contentTypeDescription="Create a new document." ma:contentTypeScope="" ma:versionID="db8bc5390c8844f0acb05776ce9de500">
  <xsd:schema xmlns:xsd="http://www.w3.org/2001/XMLSchema" xmlns:xs="http://www.w3.org/2001/XMLSchema" xmlns:p="http://schemas.microsoft.com/office/2006/metadata/properties" xmlns:ns3="0735b30e-5f99-49cd-8983-96b9cfd1ef53" xmlns:ns4="07401909-0227-440d-8aa7-ff9781fded99" targetNamespace="http://schemas.microsoft.com/office/2006/metadata/properties" ma:root="true" ma:fieldsID="346d7f5e887f522073fcf4c058073b8c" ns3:_="" ns4:_="">
    <xsd:import namespace="0735b30e-5f99-49cd-8983-96b9cfd1ef53"/>
    <xsd:import namespace="07401909-0227-440d-8aa7-ff9781fded9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35b30e-5f99-49cd-8983-96b9cfd1ef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401909-0227-440d-8aa7-ff9781fded9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5A3716-7A8A-4153-B48D-D676FABE59BF}">
  <ds:schemaRefs>
    <ds:schemaRef ds:uri="http://schemas.microsoft.com/sharepoint/v3/contenttype/forms"/>
  </ds:schemaRefs>
</ds:datastoreItem>
</file>

<file path=customXml/itemProps2.xml><?xml version="1.0" encoding="utf-8"?>
<ds:datastoreItem xmlns:ds="http://schemas.openxmlformats.org/officeDocument/2006/customXml" ds:itemID="{635BA401-A0B3-4CF8-B5C9-93FCA0414A32}">
  <ds:schemaRefs>
    <ds:schemaRef ds:uri="http://schemas.microsoft.com/office/2006/metadata/properties"/>
    <ds:schemaRef ds:uri="0735b30e-5f99-49cd-8983-96b9cfd1ef53"/>
    <ds:schemaRef ds:uri="http://schemas.microsoft.com/office/2006/documentManagement/types"/>
    <ds:schemaRef ds:uri="http://purl.org/dc/dcmitype/"/>
    <ds:schemaRef ds:uri="http://purl.org/dc/elements/1.1/"/>
    <ds:schemaRef ds:uri="http://schemas.openxmlformats.org/package/2006/metadata/core-properties"/>
    <ds:schemaRef ds:uri="07401909-0227-440d-8aa7-ff9781fded99"/>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F9E02346-4A03-4182-B935-57EB2B3CF4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35b30e-5f99-49cd-8983-96b9cfd1ef53"/>
    <ds:schemaRef ds:uri="07401909-0227-440d-8aa7-ff9781fded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190</TotalTime>
  <Words>1677</Words>
  <Application>Microsoft Office PowerPoint</Application>
  <PresentationFormat>Widescreen</PresentationFormat>
  <Paragraphs>250</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Arial Black</vt:lpstr>
      <vt:lpstr>Calibri</vt:lpstr>
      <vt:lpstr>Times New Roman</vt:lpstr>
      <vt:lpstr>Wingdings</vt:lpstr>
      <vt:lpstr>Studio</vt:lpstr>
      <vt:lpstr>1_Studio</vt:lpstr>
      <vt:lpstr>Risk Tolerance  Continuing Education First Quarter 2021</vt:lpstr>
      <vt:lpstr>PowerPoint Presentation</vt:lpstr>
      <vt:lpstr>Risk Tolerance Defined What is Risk Tolerance?</vt:lpstr>
      <vt:lpstr>Definition</vt:lpstr>
      <vt:lpstr>Discussion</vt:lpstr>
      <vt:lpstr>Example:</vt:lpstr>
      <vt:lpstr>Risk vs. Reward or Consequence</vt:lpstr>
      <vt:lpstr>Risk vs. Reward or Consequence</vt:lpstr>
      <vt:lpstr>Risk vs. Reward or Consequence</vt:lpstr>
      <vt:lpstr>Factors Affecting Risk Tolerance</vt:lpstr>
      <vt:lpstr>Factors Affecting Risk Tolerance</vt:lpstr>
      <vt:lpstr>Factors Affecting Risk Tolerance</vt:lpstr>
      <vt:lpstr>Factors Affecting Risk Tolerance</vt:lpstr>
      <vt:lpstr>Factors Affecting Risk Tolerance</vt:lpstr>
      <vt:lpstr>Factors Affecting Risk Tolerance</vt:lpstr>
      <vt:lpstr>Factors Affecting Risk Tolerance</vt:lpstr>
      <vt:lpstr>Factors Affecting Risk Tolerance</vt:lpstr>
      <vt:lpstr>Factors Affecting Risk Tolerance</vt:lpstr>
      <vt:lpstr>Factors Affecting Risk Tolerance</vt:lpstr>
      <vt:lpstr>Factors Affecting Risk Tolerance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Tolerance  Continuing Education Fourth Quarter 2020</dc:title>
  <dc:creator>Ronald Joseph</dc:creator>
  <cp:lastModifiedBy>Ashley Brown</cp:lastModifiedBy>
  <cp:revision>25</cp:revision>
  <dcterms:created xsi:type="dcterms:W3CDTF">2020-11-09T13:53:51Z</dcterms:created>
  <dcterms:modified xsi:type="dcterms:W3CDTF">2020-12-17T20:29:47Z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0x010100A497C3F06CF4BB4D9D4AA161AC3C5FE8</vt:lpwstr>
  </property>
</Properties>
</file>