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15"/>
  </p:notesMasterIdLst>
  <p:handoutMasterIdLst>
    <p:handoutMasterId r:id="rId16"/>
  </p:handoutMasterIdLst>
  <p:sldIdLst>
    <p:sldId id="256" r:id="rId5"/>
    <p:sldId id="761" r:id="rId6"/>
    <p:sldId id="364" r:id="rId7"/>
    <p:sldId id="772" r:id="rId8"/>
    <p:sldId id="574" r:id="rId9"/>
    <p:sldId id="486" r:id="rId10"/>
    <p:sldId id="568" r:id="rId11"/>
    <p:sldId id="771" r:id="rId12"/>
    <p:sldId id="565" r:id="rId13"/>
    <p:sldId id="765" r:id="rId14"/>
  </p:sldIdLst>
  <p:sldSz cx="9144000" cy="6858000" type="screen4x3"/>
  <p:notesSz cx="7010400" cy="92964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66"/>
    <a:srgbClr val="992201"/>
    <a:srgbClr val="009900"/>
    <a:srgbClr val="E6F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0630" autoAdjust="0"/>
    <p:restoredTop sz="68914" autoAdjust="0"/>
  </p:normalViewPr>
  <p:slideViewPr>
    <p:cSldViewPr>
      <p:cViewPr>
        <p:scale>
          <a:sx n="60" d="100"/>
          <a:sy n="60" d="100"/>
        </p:scale>
        <p:origin x="-3246"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0" d="100"/>
          <a:sy n="70" d="100"/>
        </p:scale>
        <p:origin x="252" y="21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48"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A7EF14-5E66-4E28-ADB0-6F6EF1685F0E}"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48075C00-6BB3-4CEC-A68A-C9A28CA48445}">
      <dgm:prSet phldrT="[Text]"/>
      <dgm:spPr>
        <a:solidFill>
          <a:srgbClr val="002060"/>
        </a:solidFill>
      </dgm:spPr>
      <dgm:t>
        <a:bodyPr/>
        <a:lstStyle/>
        <a:p>
          <a:r>
            <a:rPr lang="en-US" b="1" dirty="0">
              <a:solidFill>
                <a:schemeClr val="bg1"/>
              </a:solidFill>
            </a:rPr>
            <a:t>Hit Others in Rear	</a:t>
          </a:r>
        </a:p>
      </dgm:t>
    </dgm:pt>
    <dgm:pt modelId="{5641F333-8834-41A7-A2F3-5F0DA973FB10}" type="parTrans" cxnId="{EF5B5677-499D-4548-9ADF-2026A7214535}">
      <dgm:prSet/>
      <dgm:spPr/>
      <dgm:t>
        <a:bodyPr/>
        <a:lstStyle/>
        <a:p>
          <a:endParaRPr lang="en-US"/>
        </a:p>
      </dgm:t>
    </dgm:pt>
    <dgm:pt modelId="{579835A3-2D4F-405E-ADDB-97512F668718}" type="sibTrans" cxnId="{EF5B5677-499D-4548-9ADF-2026A7214535}">
      <dgm:prSet/>
      <dgm:spPr/>
      <dgm:t>
        <a:bodyPr/>
        <a:lstStyle/>
        <a:p>
          <a:endParaRPr lang="en-US"/>
        </a:p>
      </dgm:t>
    </dgm:pt>
    <dgm:pt modelId="{6D6DF536-C033-4F57-B4DF-9B66225F0DA5}">
      <dgm:prSet phldrT="[Text]"/>
      <dgm:spPr>
        <a:solidFill>
          <a:srgbClr val="002060"/>
        </a:solidFill>
      </dgm:spPr>
      <dgm:t>
        <a:bodyPr/>
        <a:lstStyle/>
        <a:p>
          <a:r>
            <a:rPr lang="en-US" b="1" dirty="0">
              <a:solidFill>
                <a:schemeClr val="bg1"/>
              </a:solidFill>
            </a:rPr>
            <a:t>Intersection</a:t>
          </a:r>
        </a:p>
      </dgm:t>
    </dgm:pt>
    <dgm:pt modelId="{7E6202B9-118A-4727-A9F9-AC7CEA7C15AA}" type="parTrans" cxnId="{897AE22D-169E-4DA9-91A8-6568AA79B886}">
      <dgm:prSet/>
      <dgm:spPr/>
      <dgm:t>
        <a:bodyPr/>
        <a:lstStyle/>
        <a:p>
          <a:endParaRPr lang="en-US"/>
        </a:p>
      </dgm:t>
    </dgm:pt>
    <dgm:pt modelId="{DB53856A-DFEE-4100-89E5-FFDAAEC5FD0C}" type="sibTrans" cxnId="{897AE22D-169E-4DA9-91A8-6568AA79B886}">
      <dgm:prSet/>
      <dgm:spPr/>
      <dgm:t>
        <a:bodyPr/>
        <a:lstStyle/>
        <a:p>
          <a:endParaRPr lang="en-US"/>
        </a:p>
      </dgm:t>
    </dgm:pt>
    <dgm:pt modelId="{A58719A4-3BE9-4E7D-89FD-D913E9B987E1}">
      <dgm:prSet phldrT="[Text]"/>
      <dgm:spPr>
        <a:solidFill>
          <a:srgbClr val="002060"/>
        </a:solidFill>
      </dgm:spPr>
      <dgm:t>
        <a:bodyPr/>
        <a:lstStyle/>
        <a:p>
          <a:r>
            <a:rPr lang="en-US" b="1" dirty="0">
              <a:solidFill>
                <a:schemeClr val="bg1"/>
              </a:solidFill>
            </a:rPr>
            <a:t>Pedestrians &amp; Cyclist</a:t>
          </a:r>
        </a:p>
      </dgm:t>
    </dgm:pt>
    <dgm:pt modelId="{82201B43-86F5-43F3-8628-0DE0244821C1}" type="parTrans" cxnId="{071A9F4A-0A91-443B-B471-0DE26E23D1BB}">
      <dgm:prSet/>
      <dgm:spPr/>
      <dgm:t>
        <a:bodyPr/>
        <a:lstStyle/>
        <a:p>
          <a:endParaRPr lang="en-US"/>
        </a:p>
      </dgm:t>
    </dgm:pt>
    <dgm:pt modelId="{6094BE60-7D21-4E6E-BC1C-9CA8B457A4C7}" type="sibTrans" cxnId="{071A9F4A-0A91-443B-B471-0DE26E23D1BB}">
      <dgm:prSet/>
      <dgm:spPr/>
      <dgm:t>
        <a:bodyPr/>
        <a:lstStyle/>
        <a:p>
          <a:endParaRPr lang="en-US"/>
        </a:p>
      </dgm:t>
    </dgm:pt>
    <dgm:pt modelId="{BF692840-8E1C-47B0-9190-04FBE47FAF4F}">
      <dgm:prSet phldrT="[Text]"/>
      <dgm:spPr>
        <a:solidFill>
          <a:srgbClr val="002060"/>
        </a:solidFill>
      </dgm:spPr>
      <dgm:t>
        <a:bodyPr/>
        <a:lstStyle/>
        <a:p>
          <a:r>
            <a:rPr lang="en-US" b="1" dirty="0">
              <a:solidFill>
                <a:schemeClr val="bg1"/>
              </a:solidFill>
            </a:rPr>
            <a:t>Head-on Collisions</a:t>
          </a:r>
        </a:p>
      </dgm:t>
    </dgm:pt>
    <dgm:pt modelId="{2C5AD4B0-FBF8-43F6-BF45-43EC8DBCBB2A}" type="parTrans" cxnId="{3EA7B253-B0FC-4B42-950C-FDAEA4DFE335}">
      <dgm:prSet/>
      <dgm:spPr/>
      <dgm:t>
        <a:bodyPr/>
        <a:lstStyle/>
        <a:p>
          <a:endParaRPr lang="en-US"/>
        </a:p>
      </dgm:t>
    </dgm:pt>
    <dgm:pt modelId="{16EC94D7-467F-4DF1-97A3-AEF620FEE9E6}" type="sibTrans" cxnId="{3EA7B253-B0FC-4B42-950C-FDAEA4DFE335}">
      <dgm:prSet/>
      <dgm:spPr/>
      <dgm:t>
        <a:bodyPr/>
        <a:lstStyle/>
        <a:p>
          <a:endParaRPr lang="en-US"/>
        </a:p>
      </dgm:t>
    </dgm:pt>
    <dgm:pt modelId="{BA0CEBC3-B7AD-4819-8E6D-381658054875}" type="pres">
      <dgm:prSet presAssocID="{81A7EF14-5E66-4E28-ADB0-6F6EF1685F0E}" presName="matrix" presStyleCnt="0">
        <dgm:presLayoutVars>
          <dgm:chMax val="1"/>
          <dgm:dir/>
          <dgm:resizeHandles val="exact"/>
        </dgm:presLayoutVars>
      </dgm:prSet>
      <dgm:spPr/>
      <dgm:t>
        <a:bodyPr/>
        <a:lstStyle/>
        <a:p>
          <a:endParaRPr lang="en-US"/>
        </a:p>
      </dgm:t>
    </dgm:pt>
    <dgm:pt modelId="{47E8FFCA-288C-4C58-A34F-F846EA535D22}" type="pres">
      <dgm:prSet presAssocID="{81A7EF14-5E66-4E28-ADB0-6F6EF1685F0E}" presName="diamond" presStyleLbl="bgShp" presStyleIdx="0" presStyleCnt="1" custScaleX="150000" custLinFactNeighborX="1250" custLinFactNeighborY="703"/>
      <dgm:spPr>
        <a:solidFill>
          <a:srgbClr val="FFFF00"/>
        </a:solidFill>
      </dgm:spPr>
      <dgm:t>
        <a:bodyPr/>
        <a:lstStyle/>
        <a:p>
          <a:endParaRPr lang="en-US"/>
        </a:p>
      </dgm:t>
    </dgm:pt>
    <dgm:pt modelId="{319B5F9F-8041-4906-986F-04B19727EBD0}" type="pres">
      <dgm:prSet presAssocID="{81A7EF14-5E66-4E28-ADB0-6F6EF1685F0E}" presName="quad1" presStyleLbl="node1" presStyleIdx="0" presStyleCnt="4">
        <dgm:presLayoutVars>
          <dgm:chMax val="0"/>
          <dgm:chPref val="0"/>
          <dgm:bulletEnabled val="1"/>
        </dgm:presLayoutVars>
      </dgm:prSet>
      <dgm:spPr/>
      <dgm:t>
        <a:bodyPr/>
        <a:lstStyle/>
        <a:p>
          <a:endParaRPr lang="en-US"/>
        </a:p>
      </dgm:t>
    </dgm:pt>
    <dgm:pt modelId="{0264151B-B068-489F-8382-2C325CBC510B}" type="pres">
      <dgm:prSet presAssocID="{81A7EF14-5E66-4E28-ADB0-6F6EF1685F0E}" presName="quad2" presStyleLbl="node1" presStyleIdx="1" presStyleCnt="4">
        <dgm:presLayoutVars>
          <dgm:chMax val="0"/>
          <dgm:chPref val="0"/>
          <dgm:bulletEnabled val="1"/>
        </dgm:presLayoutVars>
      </dgm:prSet>
      <dgm:spPr/>
      <dgm:t>
        <a:bodyPr/>
        <a:lstStyle/>
        <a:p>
          <a:endParaRPr lang="en-US"/>
        </a:p>
      </dgm:t>
    </dgm:pt>
    <dgm:pt modelId="{8CA60AC0-8773-431D-8303-21DA3F0EBAB9}" type="pres">
      <dgm:prSet presAssocID="{81A7EF14-5E66-4E28-ADB0-6F6EF1685F0E}" presName="quad3" presStyleLbl="node1" presStyleIdx="2" presStyleCnt="4" custLinFactNeighborX="3846" custLinFactNeighborY="575">
        <dgm:presLayoutVars>
          <dgm:chMax val="0"/>
          <dgm:chPref val="0"/>
          <dgm:bulletEnabled val="1"/>
        </dgm:presLayoutVars>
      </dgm:prSet>
      <dgm:spPr/>
      <dgm:t>
        <a:bodyPr/>
        <a:lstStyle/>
        <a:p>
          <a:endParaRPr lang="en-US"/>
        </a:p>
      </dgm:t>
    </dgm:pt>
    <dgm:pt modelId="{D68102D7-032D-4558-97A3-86F1A1945CDB}" type="pres">
      <dgm:prSet presAssocID="{81A7EF14-5E66-4E28-ADB0-6F6EF1685F0E}" presName="quad4" presStyleLbl="node1" presStyleIdx="3" presStyleCnt="4">
        <dgm:presLayoutVars>
          <dgm:chMax val="0"/>
          <dgm:chPref val="0"/>
          <dgm:bulletEnabled val="1"/>
        </dgm:presLayoutVars>
      </dgm:prSet>
      <dgm:spPr/>
      <dgm:t>
        <a:bodyPr/>
        <a:lstStyle/>
        <a:p>
          <a:endParaRPr lang="en-US"/>
        </a:p>
      </dgm:t>
    </dgm:pt>
  </dgm:ptLst>
  <dgm:cxnLst>
    <dgm:cxn modelId="{897AE22D-169E-4DA9-91A8-6568AA79B886}" srcId="{81A7EF14-5E66-4E28-ADB0-6F6EF1685F0E}" destId="{6D6DF536-C033-4F57-B4DF-9B66225F0DA5}" srcOrd="1" destOrd="0" parTransId="{7E6202B9-118A-4727-A9F9-AC7CEA7C15AA}" sibTransId="{DB53856A-DFEE-4100-89E5-FFDAAEC5FD0C}"/>
    <dgm:cxn modelId="{E4F8D7D6-165A-44AD-A512-2C83385162D4}" type="presOf" srcId="{A58719A4-3BE9-4E7D-89FD-D913E9B987E1}" destId="{8CA60AC0-8773-431D-8303-21DA3F0EBAB9}" srcOrd="0" destOrd="0" presId="urn:microsoft.com/office/officeart/2005/8/layout/matrix3"/>
    <dgm:cxn modelId="{071A9F4A-0A91-443B-B471-0DE26E23D1BB}" srcId="{81A7EF14-5E66-4E28-ADB0-6F6EF1685F0E}" destId="{A58719A4-3BE9-4E7D-89FD-D913E9B987E1}" srcOrd="2" destOrd="0" parTransId="{82201B43-86F5-43F3-8628-0DE0244821C1}" sibTransId="{6094BE60-7D21-4E6E-BC1C-9CA8B457A4C7}"/>
    <dgm:cxn modelId="{EF5B5677-499D-4548-9ADF-2026A7214535}" srcId="{81A7EF14-5E66-4E28-ADB0-6F6EF1685F0E}" destId="{48075C00-6BB3-4CEC-A68A-C9A28CA48445}" srcOrd="0" destOrd="0" parTransId="{5641F333-8834-41A7-A2F3-5F0DA973FB10}" sibTransId="{579835A3-2D4F-405E-ADDB-97512F668718}"/>
    <dgm:cxn modelId="{6E341753-9AA1-4E3F-874B-AA0C63F68A84}" type="presOf" srcId="{BF692840-8E1C-47B0-9190-04FBE47FAF4F}" destId="{D68102D7-032D-4558-97A3-86F1A1945CDB}" srcOrd="0" destOrd="0" presId="urn:microsoft.com/office/officeart/2005/8/layout/matrix3"/>
    <dgm:cxn modelId="{E856D081-B397-43DC-8F6F-2A58B5224EB1}" type="presOf" srcId="{81A7EF14-5E66-4E28-ADB0-6F6EF1685F0E}" destId="{BA0CEBC3-B7AD-4819-8E6D-381658054875}" srcOrd="0" destOrd="0" presId="urn:microsoft.com/office/officeart/2005/8/layout/matrix3"/>
    <dgm:cxn modelId="{55C9C77C-DB9A-453F-9C78-F48279863C4E}" type="presOf" srcId="{48075C00-6BB3-4CEC-A68A-C9A28CA48445}" destId="{319B5F9F-8041-4906-986F-04B19727EBD0}" srcOrd="0" destOrd="0" presId="urn:microsoft.com/office/officeart/2005/8/layout/matrix3"/>
    <dgm:cxn modelId="{3EA7B253-B0FC-4B42-950C-FDAEA4DFE335}" srcId="{81A7EF14-5E66-4E28-ADB0-6F6EF1685F0E}" destId="{BF692840-8E1C-47B0-9190-04FBE47FAF4F}" srcOrd="3" destOrd="0" parTransId="{2C5AD4B0-FBF8-43F6-BF45-43EC8DBCBB2A}" sibTransId="{16EC94D7-467F-4DF1-97A3-AEF620FEE9E6}"/>
    <dgm:cxn modelId="{5245BF36-2743-4C58-9D24-BA935A0A0256}" type="presOf" srcId="{6D6DF536-C033-4F57-B4DF-9B66225F0DA5}" destId="{0264151B-B068-489F-8382-2C325CBC510B}" srcOrd="0" destOrd="0" presId="urn:microsoft.com/office/officeart/2005/8/layout/matrix3"/>
    <dgm:cxn modelId="{8AC1A39D-21A4-47A4-A813-4C7FC1BF1FEC}" type="presParOf" srcId="{BA0CEBC3-B7AD-4819-8E6D-381658054875}" destId="{47E8FFCA-288C-4C58-A34F-F846EA535D22}" srcOrd="0" destOrd="0" presId="urn:microsoft.com/office/officeart/2005/8/layout/matrix3"/>
    <dgm:cxn modelId="{69D6E466-8EC1-43F3-B675-6DE48066B838}" type="presParOf" srcId="{BA0CEBC3-B7AD-4819-8E6D-381658054875}" destId="{319B5F9F-8041-4906-986F-04B19727EBD0}" srcOrd="1" destOrd="0" presId="urn:microsoft.com/office/officeart/2005/8/layout/matrix3"/>
    <dgm:cxn modelId="{C616105F-DA04-443E-9E80-40664911D944}" type="presParOf" srcId="{BA0CEBC3-B7AD-4819-8E6D-381658054875}" destId="{0264151B-B068-489F-8382-2C325CBC510B}" srcOrd="2" destOrd="0" presId="urn:microsoft.com/office/officeart/2005/8/layout/matrix3"/>
    <dgm:cxn modelId="{17F0354E-2078-43A8-9B8D-C8AD7B0996D9}" type="presParOf" srcId="{BA0CEBC3-B7AD-4819-8E6D-381658054875}" destId="{8CA60AC0-8773-431D-8303-21DA3F0EBAB9}" srcOrd="3" destOrd="0" presId="urn:microsoft.com/office/officeart/2005/8/layout/matrix3"/>
    <dgm:cxn modelId="{4DB51E50-533F-4B79-B4FA-573638B7AA41}" type="presParOf" srcId="{BA0CEBC3-B7AD-4819-8E6D-381658054875}" destId="{D68102D7-032D-4558-97A3-86F1A1945CDB}"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8FFCA-288C-4C58-A34F-F846EA535D22}">
      <dsp:nvSpPr>
        <dsp:cNvPr id="0" name=""/>
        <dsp:cNvSpPr/>
      </dsp:nvSpPr>
      <dsp:spPr>
        <a:xfrm>
          <a:off x="-266701" y="0"/>
          <a:ext cx="6629403" cy="4419602"/>
        </a:xfrm>
        <a:prstGeom prst="diamond">
          <a:avLst/>
        </a:prstGeom>
        <a:solidFill>
          <a:srgbClr val="FFFF00"/>
        </a:solidFill>
        <a:ln>
          <a:noFill/>
        </a:ln>
        <a:effectLst/>
      </dsp:spPr>
      <dsp:style>
        <a:lnRef idx="0">
          <a:scrgbClr r="0" g="0" b="0"/>
        </a:lnRef>
        <a:fillRef idx="1">
          <a:scrgbClr r="0" g="0" b="0"/>
        </a:fillRef>
        <a:effectRef idx="0">
          <a:scrgbClr r="0" g="0" b="0"/>
        </a:effectRef>
        <a:fontRef idx="minor"/>
      </dsp:style>
    </dsp:sp>
    <dsp:sp modelId="{319B5F9F-8041-4906-986F-04B19727EBD0}">
      <dsp:nvSpPr>
        <dsp:cNvPr id="0" name=""/>
        <dsp:cNvSpPr/>
      </dsp:nvSpPr>
      <dsp:spPr>
        <a:xfrm>
          <a:off x="1258061" y="419862"/>
          <a:ext cx="1723644" cy="1723644"/>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solidFill>
                <a:schemeClr val="bg1"/>
              </a:solidFill>
            </a:rPr>
            <a:t>Hit Others in Rear	</a:t>
          </a:r>
        </a:p>
      </dsp:txBody>
      <dsp:txXfrm>
        <a:off x="1342202" y="504003"/>
        <a:ext cx="1555362" cy="1555362"/>
      </dsp:txXfrm>
    </dsp:sp>
    <dsp:sp modelId="{0264151B-B068-489F-8382-2C325CBC510B}">
      <dsp:nvSpPr>
        <dsp:cNvPr id="0" name=""/>
        <dsp:cNvSpPr/>
      </dsp:nvSpPr>
      <dsp:spPr>
        <a:xfrm>
          <a:off x="3114294" y="419862"/>
          <a:ext cx="1723644" cy="1723644"/>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solidFill>
                <a:schemeClr val="bg1"/>
              </a:solidFill>
            </a:rPr>
            <a:t>Intersection</a:t>
          </a:r>
        </a:p>
      </dsp:txBody>
      <dsp:txXfrm>
        <a:off x="3198435" y="504003"/>
        <a:ext cx="1555362" cy="1555362"/>
      </dsp:txXfrm>
    </dsp:sp>
    <dsp:sp modelId="{8CA60AC0-8773-431D-8303-21DA3F0EBAB9}">
      <dsp:nvSpPr>
        <dsp:cNvPr id="0" name=""/>
        <dsp:cNvSpPr/>
      </dsp:nvSpPr>
      <dsp:spPr>
        <a:xfrm>
          <a:off x="1324352" y="2286005"/>
          <a:ext cx="1723644" cy="1723644"/>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solidFill>
                <a:schemeClr val="bg1"/>
              </a:solidFill>
            </a:rPr>
            <a:t>Pedestrians &amp; Cyclist</a:t>
          </a:r>
        </a:p>
      </dsp:txBody>
      <dsp:txXfrm>
        <a:off x="1408493" y="2370146"/>
        <a:ext cx="1555362" cy="1555362"/>
      </dsp:txXfrm>
    </dsp:sp>
    <dsp:sp modelId="{D68102D7-032D-4558-97A3-86F1A1945CDB}">
      <dsp:nvSpPr>
        <dsp:cNvPr id="0" name=""/>
        <dsp:cNvSpPr/>
      </dsp:nvSpPr>
      <dsp:spPr>
        <a:xfrm>
          <a:off x="3114294" y="2276095"/>
          <a:ext cx="1723644" cy="1723644"/>
        </a:xfrm>
        <a:prstGeom prst="roundRect">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a:solidFill>
                <a:schemeClr val="bg1"/>
              </a:solidFill>
            </a:rPr>
            <a:t>Head-on Collisions</a:t>
          </a:r>
        </a:p>
      </dsp:txBody>
      <dsp:txXfrm>
        <a:off x="3198435" y="2360236"/>
        <a:ext cx="1555362" cy="155536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8370" name="Rectangle 2"/>
          <p:cNvSpPr>
            <a:spLocks noGrp="1" noChangeArrowheads="1"/>
          </p:cNvSpPr>
          <p:nvPr>
            <p:ph type="hdr" sz="quarter"/>
          </p:nvPr>
        </p:nvSpPr>
        <p:spPr bwMode="auto">
          <a:xfrm>
            <a:off x="0"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defTabSz="927091">
              <a:defRPr sz="1200">
                <a:cs typeface="+mn-cs"/>
              </a:defRPr>
            </a:lvl1pPr>
          </a:lstStyle>
          <a:p>
            <a:pPr>
              <a:defRPr/>
            </a:pPr>
            <a:endParaRPr lang="en-US"/>
          </a:p>
        </p:txBody>
      </p:sp>
      <p:sp>
        <p:nvSpPr>
          <p:cNvPr id="698371" name="Rectangle 3"/>
          <p:cNvSpPr>
            <a:spLocks noGrp="1" noChangeArrowheads="1"/>
          </p:cNvSpPr>
          <p:nvPr>
            <p:ph type="dt" sz="quarter" idx="1"/>
          </p:nvPr>
        </p:nvSpPr>
        <p:spPr bwMode="auto">
          <a:xfrm>
            <a:off x="3970938"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algn="r" defTabSz="927091">
              <a:defRPr sz="1200">
                <a:cs typeface="+mn-cs"/>
              </a:defRPr>
            </a:lvl1pPr>
          </a:lstStyle>
          <a:p>
            <a:pPr>
              <a:defRPr/>
            </a:pPr>
            <a:endParaRPr lang="en-US"/>
          </a:p>
        </p:txBody>
      </p:sp>
      <p:sp>
        <p:nvSpPr>
          <p:cNvPr id="698372" name="Rectangle 4"/>
          <p:cNvSpPr>
            <a:spLocks noGrp="1" noChangeArrowheads="1"/>
          </p:cNvSpPr>
          <p:nvPr>
            <p:ph type="ftr" sz="quarter" idx="2"/>
          </p:nvPr>
        </p:nvSpPr>
        <p:spPr bwMode="auto">
          <a:xfrm>
            <a:off x="0"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defTabSz="927091">
              <a:defRPr sz="1200">
                <a:cs typeface="+mn-cs"/>
              </a:defRPr>
            </a:lvl1pPr>
          </a:lstStyle>
          <a:p>
            <a:pPr>
              <a:defRPr/>
            </a:pPr>
            <a:endParaRPr lang="en-US"/>
          </a:p>
        </p:txBody>
      </p:sp>
      <p:sp>
        <p:nvSpPr>
          <p:cNvPr id="698373" name="Rectangle 5"/>
          <p:cNvSpPr>
            <a:spLocks noGrp="1" noChangeArrowheads="1"/>
          </p:cNvSpPr>
          <p:nvPr>
            <p:ph type="sldNum" sz="quarter" idx="3"/>
          </p:nvPr>
        </p:nvSpPr>
        <p:spPr bwMode="auto">
          <a:xfrm>
            <a:off x="3970938"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algn="r" defTabSz="927091">
              <a:defRPr sz="1200">
                <a:cs typeface="+mn-cs"/>
              </a:defRPr>
            </a:lvl1pPr>
          </a:lstStyle>
          <a:p>
            <a:pPr>
              <a:defRPr/>
            </a:pPr>
            <a:fld id="{24E52DE0-5100-48D2-8C26-CD981A69F010}" type="slidenum">
              <a:rPr lang="en-US"/>
              <a:pPr>
                <a:defRPr/>
              </a:pPr>
              <a:t>‹#›</a:t>
            </a:fld>
            <a:endParaRPr lang="en-US"/>
          </a:p>
        </p:txBody>
      </p:sp>
    </p:spTree>
    <p:extLst>
      <p:ext uri="{BB962C8B-B14F-4D97-AF65-F5344CB8AC3E}">
        <p14:creationId xmlns:p14="http://schemas.microsoft.com/office/powerpoint/2010/main" val="10498718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defTabSz="927091">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0938" y="1"/>
            <a:ext cx="3037840" cy="465929"/>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lvl1pPr algn="r" defTabSz="927091">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701040" y="4416821"/>
            <a:ext cx="5608320" cy="4182270"/>
          </a:xfrm>
          <a:prstGeom prst="rect">
            <a:avLst/>
          </a:prstGeom>
          <a:noFill/>
          <a:ln w="9525">
            <a:noFill/>
            <a:miter lim="800000"/>
            <a:headEnd/>
            <a:tailEnd/>
          </a:ln>
          <a:effectLst/>
        </p:spPr>
        <p:txBody>
          <a:bodyPr vert="horz" wrap="square" lIns="92774" tIns="46387" rIns="92774" bIns="4638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defTabSz="927091">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0938" y="8828887"/>
            <a:ext cx="3037840" cy="465929"/>
          </a:xfrm>
          <a:prstGeom prst="rect">
            <a:avLst/>
          </a:prstGeom>
          <a:noFill/>
          <a:ln w="9525">
            <a:noFill/>
            <a:miter lim="800000"/>
            <a:headEnd/>
            <a:tailEnd/>
          </a:ln>
          <a:effectLst/>
        </p:spPr>
        <p:txBody>
          <a:bodyPr vert="horz" wrap="square" lIns="92774" tIns="46387" rIns="92774" bIns="46387" numCol="1" anchor="b" anchorCtr="0" compatLnSpc="1">
            <a:prstTxWarp prst="textNoShape">
              <a:avLst/>
            </a:prstTxWarp>
          </a:bodyPr>
          <a:lstStyle>
            <a:lvl1pPr algn="r" defTabSz="927091">
              <a:defRPr sz="1200">
                <a:cs typeface="+mn-cs"/>
              </a:defRPr>
            </a:lvl1pPr>
          </a:lstStyle>
          <a:p>
            <a:pPr>
              <a:defRPr/>
            </a:pPr>
            <a:fld id="{FF0B8719-2130-4E92-A665-4AD06418780A}" type="slidenum">
              <a:rPr lang="en-US"/>
              <a:pPr>
                <a:defRPr/>
              </a:pPr>
              <a:t>‹#›</a:t>
            </a:fld>
            <a:endParaRPr lang="en-US"/>
          </a:p>
        </p:txBody>
      </p:sp>
    </p:spTree>
    <p:extLst>
      <p:ext uri="{BB962C8B-B14F-4D97-AF65-F5344CB8AC3E}">
        <p14:creationId xmlns:p14="http://schemas.microsoft.com/office/powerpoint/2010/main" val="1540290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60CDC8BF-9115-4202-A33E-3A36439CC267}" type="slidenum">
              <a:rPr lang="en-US" altLang="en-US" sz="1100" smtClean="0"/>
              <a:pPr eaLnBrk="1" hangingPunct="1">
                <a:spcBef>
                  <a:spcPct val="0"/>
                </a:spcBef>
                <a:defRPr/>
              </a:pPr>
              <a:t>1</a:t>
            </a:fld>
            <a:endParaRPr lang="en-US" altLang="en-US" sz="11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Introduce the module. Explain that the intent of this presentation is to serve as a continuing education training topic related to certain aspects from the ET&amp;D 10-Hour OSHA training class, the OSHA Partnership Best Practices, and/or incident trending analysis</a:t>
            </a:r>
          </a:p>
        </p:txBody>
      </p:sp>
    </p:spTree>
    <p:extLst>
      <p:ext uri="{BB962C8B-B14F-4D97-AF65-F5344CB8AC3E}">
        <p14:creationId xmlns:p14="http://schemas.microsoft.com/office/powerpoint/2010/main" val="3872096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864DCB06-7DE1-491A-B44C-06924ECC895E}" type="slidenum">
              <a:rPr lang="en-US" altLang="en-US" smtClean="0"/>
              <a:pPr eaLnBrk="1" hangingPunct="1">
                <a:spcBef>
                  <a:spcPct val="0"/>
                </a:spcBef>
                <a:defRPr/>
              </a:pPr>
              <a:t>10</a:t>
            </a:fld>
            <a:endParaRPr lang="en-US" altLang="en-US" smtClean="0"/>
          </a:p>
        </p:txBody>
      </p:sp>
      <p:sp>
        <p:nvSpPr>
          <p:cNvPr id="23555"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6"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57"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8"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59"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0"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1"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2"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3"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4"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5"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6"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7"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68"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69"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0"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1"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2"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3573"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4"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3575"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23576"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pPr eaLnBrk="1" hangingPunct="1"/>
            <a:r>
              <a:rPr lang="en-US" altLang="en-US" sz="1100" dirty="0" smtClean="0"/>
              <a:t>The presenter should have touched on the following items when Explaining session one:</a:t>
            </a:r>
          </a:p>
          <a:p>
            <a:pPr eaLnBrk="1" hangingPunct="1"/>
            <a:endParaRPr lang="en-US" altLang="en-US" sz="1100" dirty="0" smtClean="0"/>
          </a:p>
          <a:p>
            <a:pPr marL="228600" indent="-228600" eaLnBrk="1" hangingPunct="1">
              <a:buFont typeface="+mj-lt"/>
              <a:buAutoNum type="arabicPeriod"/>
            </a:pPr>
            <a:r>
              <a:rPr lang="en-US" altLang="en-US" sz="1100" dirty="0" smtClean="0"/>
              <a:t>Safe driving factors include knowledge of what to do, the skill to do it, making a decision to act, and the attitude or desire to act.</a:t>
            </a:r>
          </a:p>
          <a:p>
            <a:pPr marL="228600" indent="-228600" eaLnBrk="1" hangingPunct="1">
              <a:buFont typeface="+mj-lt"/>
              <a:buAutoNum type="arabicPeriod"/>
            </a:pPr>
            <a:endParaRPr lang="en-US" altLang="en-US" sz="1100" dirty="0" smtClean="0"/>
          </a:p>
          <a:p>
            <a:pPr marL="0" indent="0" eaLnBrk="1" hangingPunct="1">
              <a:buFont typeface="+mj-lt"/>
              <a:buNone/>
            </a:pPr>
            <a:r>
              <a:rPr lang="en-US" altLang="en-US" sz="1100" dirty="0" smtClean="0"/>
              <a:t>	a.  </a:t>
            </a:r>
            <a:r>
              <a:rPr lang="en-US" altLang="en-US" sz="1100" b="1" dirty="0" smtClean="0"/>
              <a:t>True</a:t>
            </a:r>
          </a:p>
          <a:p>
            <a:pPr marL="0" indent="0" eaLnBrk="1" hangingPunct="1">
              <a:buFont typeface="+mj-lt"/>
              <a:buNone/>
            </a:pPr>
            <a:r>
              <a:rPr lang="en-US" altLang="en-US" sz="1100" dirty="0" smtClean="0"/>
              <a:t>	b.  False</a:t>
            </a:r>
          </a:p>
          <a:p>
            <a:pPr marL="228600" indent="-228600" eaLnBrk="1" hangingPunct="1">
              <a:buFont typeface="+mj-lt"/>
              <a:buAutoNum type="arabicPeriod"/>
            </a:pPr>
            <a:endParaRPr lang="en-US" altLang="en-US" sz="1100" dirty="0" smtClean="0"/>
          </a:p>
          <a:p>
            <a:pPr marL="0" indent="0" eaLnBrk="1" hangingPunct="1">
              <a:buFont typeface="+mj-lt"/>
              <a:buNone/>
            </a:pPr>
            <a:r>
              <a:rPr lang="en-US" altLang="en-US" sz="1100" dirty="0" smtClean="0"/>
              <a:t>2.  Every day in the U.S. approximately ______  people are killed in motor vehicle crashes.   </a:t>
            </a:r>
          </a:p>
          <a:p>
            <a:pPr marL="0" indent="0" eaLnBrk="1" hangingPunct="1">
              <a:buFont typeface="+mj-lt"/>
              <a:buNone/>
            </a:pPr>
            <a:r>
              <a:rPr lang="en-US" altLang="en-US" sz="1100" dirty="0" smtClean="0"/>
              <a:t> </a:t>
            </a:r>
          </a:p>
          <a:p>
            <a:pPr marL="0" indent="0" eaLnBrk="1" hangingPunct="1">
              <a:buFont typeface="+mj-lt"/>
              <a:buNone/>
            </a:pPr>
            <a:r>
              <a:rPr lang="en-US" altLang="en-US" sz="1100" dirty="0" smtClean="0"/>
              <a:t>	a.  79   </a:t>
            </a:r>
          </a:p>
          <a:p>
            <a:pPr marL="0" indent="0" eaLnBrk="1" hangingPunct="1">
              <a:buFont typeface="+mj-lt"/>
              <a:buNone/>
            </a:pPr>
            <a:r>
              <a:rPr lang="en-US" altLang="en-US" sz="1100" dirty="0" smtClean="0"/>
              <a:t>	b.  </a:t>
            </a:r>
            <a:r>
              <a:rPr lang="en-US" altLang="en-US" sz="1100" b="1" dirty="0" smtClean="0"/>
              <a:t>97</a:t>
            </a:r>
          </a:p>
          <a:p>
            <a:pPr marL="0" indent="0" eaLnBrk="1" hangingPunct="1">
              <a:buFont typeface="+mj-lt"/>
              <a:buNone/>
            </a:pPr>
            <a:r>
              <a:rPr lang="en-US" altLang="en-US" sz="1100" dirty="0" smtClean="0"/>
              <a:t>	c.  50</a:t>
            </a:r>
          </a:p>
          <a:p>
            <a:pPr marL="0" indent="0" eaLnBrk="1" hangingPunct="1">
              <a:buFont typeface="+mj-lt"/>
              <a:buNone/>
            </a:pPr>
            <a:endParaRPr lang="en-US" altLang="en-US" sz="1100" dirty="0" smtClean="0"/>
          </a:p>
          <a:p>
            <a:pPr marL="0" indent="0" eaLnBrk="1" hangingPunct="1">
              <a:buFont typeface="+mj-lt"/>
              <a:buNone/>
            </a:pPr>
            <a:r>
              <a:rPr lang="en-US" altLang="en-US" sz="1100" dirty="0" smtClean="0"/>
              <a:t>3.  One of the most dangerous areas on the roadway is intersections.</a:t>
            </a:r>
          </a:p>
          <a:p>
            <a:pPr marL="228600" indent="-228600" eaLnBrk="1" hangingPunct="1">
              <a:buFont typeface="+mj-lt"/>
              <a:buAutoNum type="arabicPeriod"/>
            </a:pPr>
            <a:endParaRPr lang="en-US" altLang="en-US" sz="1100" dirty="0" smtClean="0"/>
          </a:p>
          <a:p>
            <a:pPr marL="0" indent="0" eaLnBrk="1" hangingPunct="1">
              <a:buFont typeface="+mj-lt"/>
              <a:buNone/>
            </a:pPr>
            <a:r>
              <a:rPr lang="en-US" altLang="en-US" sz="1100" dirty="0" smtClean="0"/>
              <a:t>	a.  </a:t>
            </a:r>
            <a:r>
              <a:rPr lang="en-US" altLang="en-US" sz="1100" b="1" dirty="0" smtClean="0"/>
              <a:t>True</a:t>
            </a:r>
          </a:p>
          <a:p>
            <a:pPr marL="0" indent="0" eaLnBrk="1" hangingPunct="1">
              <a:buFont typeface="+mj-lt"/>
              <a:buNone/>
            </a:pPr>
            <a:r>
              <a:rPr lang="en-US" altLang="en-US" sz="1100" dirty="0" smtClean="0"/>
              <a:t>	b.  False</a:t>
            </a:r>
          </a:p>
        </p:txBody>
      </p:sp>
    </p:spTree>
    <p:extLst>
      <p:ext uri="{BB962C8B-B14F-4D97-AF65-F5344CB8AC3E}">
        <p14:creationId xmlns:p14="http://schemas.microsoft.com/office/powerpoint/2010/main" val="2294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if they believe that safe driving is an important topic?  Naturally, the desired answer is “Yes!”  Then ask why the feel that the topic is important?  Gather and collect their answers.  Then trigger the animation and state that there are people (the public in general, other drivers, families, co-workers) that depend on us, as drivers, to make safe and rational decisions when driving.</a:t>
            </a:r>
          </a:p>
        </p:txBody>
      </p:sp>
      <p:sp>
        <p:nvSpPr>
          <p:cNvPr id="4" name="Slide Number Placeholder 3"/>
          <p:cNvSpPr>
            <a:spLocks noGrp="1"/>
          </p:cNvSpPr>
          <p:nvPr>
            <p:ph type="sldNum" sz="quarter" idx="10"/>
          </p:nvPr>
        </p:nvSpPr>
        <p:spPr/>
        <p:txBody>
          <a:bodyPr/>
          <a:lstStyle/>
          <a:p>
            <a:pPr>
              <a:defRPr/>
            </a:pPr>
            <a:fld id="{2A9E901B-C902-428F-B8AE-4B4D30B115C8}"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2910925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E030AE39-7C1E-4918-B5CD-1E1DD69BD637}" type="slidenum">
              <a:rPr lang="en-US" altLang="en-US" smtClean="0"/>
              <a:pPr eaLnBrk="1" hangingPunct="1">
                <a:spcBef>
                  <a:spcPct val="0"/>
                </a:spcBef>
                <a:defRPr/>
              </a:pPr>
              <a:t>3</a:t>
            </a:fld>
            <a:endParaRPr lang="en-US" altLang="en-US"/>
          </a:p>
        </p:txBody>
      </p:sp>
      <p:sp>
        <p:nvSpPr>
          <p:cNvPr id="16387"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88"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89"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0"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1"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2"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93"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4"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5"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6"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397"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8"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399"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0"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401"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2"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3"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4"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16405"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6"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16407"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16408"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r>
              <a:rPr lang="en-US" dirty="0"/>
              <a:t>Explain that this is Third quarter 2018 topic. Read and explain the Objectives for course. Announce that this first section will address the topics of proactive driving, crash facts and types and four safe driving factors.</a:t>
            </a:r>
          </a:p>
          <a:p>
            <a:pPr eaLnBrk="1" hangingPunct="1"/>
            <a:endParaRPr lang="en-US" altLang="en-US" sz="1100" dirty="0" smtClean="0"/>
          </a:p>
          <a:p>
            <a:pPr eaLnBrk="1" hangingPunct="1"/>
            <a:endParaRPr lang="en-US" altLang="en-US" sz="1100" dirty="0" smtClean="0"/>
          </a:p>
        </p:txBody>
      </p:sp>
    </p:spTree>
    <p:extLst>
      <p:ext uri="{BB962C8B-B14F-4D97-AF65-F5344CB8AC3E}">
        <p14:creationId xmlns:p14="http://schemas.microsoft.com/office/powerpoint/2010/main" val="102885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31DA6F4E-2532-4AD6-9124-BB1DB62D8CEE}" type="slidenum">
              <a:rPr lang="en-US" altLang="en-US" smtClean="0">
                <a:solidFill>
                  <a:prstClr val="black"/>
                </a:solidFill>
              </a:rPr>
              <a:pPr eaLnBrk="1" hangingPunct="1">
                <a:spcBef>
                  <a:spcPct val="0"/>
                </a:spcBef>
                <a:defRPr/>
              </a:pPr>
              <a:t>4</a:t>
            </a:fld>
            <a:endParaRPr lang="en-US" altLang="en-US">
              <a:solidFill>
                <a:prstClr val="black"/>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Announce that this next section will address the topic of fatigue and its common causes pertaining to driving. Ask if anyone can define the term “fatigue” and what may be the signs or symptoms of fatigue?</a:t>
            </a:r>
          </a:p>
          <a:p>
            <a:pPr eaLnBrk="1" hangingPunct="1"/>
            <a:endParaRPr lang="en-US" altLang="en-US" dirty="0"/>
          </a:p>
        </p:txBody>
      </p:sp>
    </p:spTree>
    <p:extLst>
      <p:ext uri="{BB962C8B-B14F-4D97-AF65-F5344CB8AC3E}">
        <p14:creationId xmlns:p14="http://schemas.microsoft.com/office/powerpoint/2010/main" val="65169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225" eaLnBrk="0" hangingPunct="0">
              <a:spcBef>
                <a:spcPct val="30000"/>
              </a:spcBef>
              <a:defRPr sz="1200">
                <a:solidFill>
                  <a:schemeClr val="tx1"/>
                </a:solidFill>
                <a:latin typeface="Times New Roman" pitchFamily="18" charset="0"/>
              </a:defRPr>
            </a:lvl1pPr>
            <a:lvl2pPr marL="742950" indent="-285750" defTabSz="911225" eaLnBrk="0" hangingPunct="0">
              <a:spcBef>
                <a:spcPct val="30000"/>
              </a:spcBef>
              <a:defRPr sz="1200">
                <a:solidFill>
                  <a:schemeClr val="tx1"/>
                </a:solidFill>
                <a:latin typeface="Times New Roman" pitchFamily="18" charset="0"/>
              </a:defRPr>
            </a:lvl2pPr>
            <a:lvl3pPr marL="1143000" indent="-228600" defTabSz="911225" eaLnBrk="0" hangingPunct="0">
              <a:spcBef>
                <a:spcPct val="30000"/>
              </a:spcBef>
              <a:defRPr sz="1200">
                <a:solidFill>
                  <a:schemeClr val="tx1"/>
                </a:solidFill>
                <a:latin typeface="Times New Roman" pitchFamily="18" charset="0"/>
              </a:defRPr>
            </a:lvl3pPr>
            <a:lvl4pPr marL="1600200" indent="-228600" defTabSz="911225" eaLnBrk="0" hangingPunct="0">
              <a:spcBef>
                <a:spcPct val="30000"/>
              </a:spcBef>
              <a:defRPr sz="1200">
                <a:solidFill>
                  <a:schemeClr val="tx1"/>
                </a:solidFill>
                <a:latin typeface="Times New Roman" pitchFamily="18" charset="0"/>
              </a:defRPr>
            </a:lvl4pPr>
            <a:lvl5pPr marL="2057400" indent="-228600" defTabSz="911225" eaLnBrk="0" hangingPunct="0">
              <a:spcBef>
                <a:spcPct val="30000"/>
              </a:spcBef>
              <a:defRPr sz="1200">
                <a:solidFill>
                  <a:schemeClr val="tx1"/>
                </a:solidFill>
                <a:latin typeface="Times New Roman" pitchFamily="18" charset="0"/>
              </a:defRPr>
            </a:lvl5pPr>
            <a:lvl6pPr marL="2514600" indent="-228600" defTabSz="911225" eaLnBrk="0" fontAlgn="base" hangingPunct="0">
              <a:spcBef>
                <a:spcPct val="30000"/>
              </a:spcBef>
              <a:spcAft>
                <a:spcPct val="0"/>
              </a:spcAft>
              <a:defRPr sz="1200">
                <a:solidFill>
                  <a:schemeClr val="tx1"/>
                </a:solidFill>
                <a:latin typeface="Times New Roman" pitchFamily="18" charset="0"/>
              </a:defRPr>
            </a:lvl6pPr>
            <a:lvl7pPr marL="2971800" indent="-228600" defTabSz="911225" eaLnBrk="0" fontAlgn="base" hangingPunct="0">
              <a:spcBef>
                <a:spcPct val="30000"/>
              </a:spcBef>
              <a:spcAft>
                <a:spcPct val="0"/>
              </a:spcAft>
              <a:defRPr sz="1200">
                <a:solidFill>
                  <a:schemeClr val="tx1"/>
                </a:solidFill>
                <a:latin typeface="Times New Roman" pitchFamily="18" charset="0"/>
              </a:defRPr>
            </a:lvl7pPr>
            <a:lvl8pPr marL="3429000" indent="-228600" defTabSz="911225" eaLnBrk="0" fontAlgn="base" hangingPunct="0">
              <a:spcBef>
                <a:spcPct val="30000"/>
              </a:spcBef>
              <a:spcAft>
                <a:spcPct val="0"/>
              </a:spcAft>
              <a:defRPr sz="1200">
                <a:solidFill>
                  <a:schemeClr val="tx1"/>
                </a:solidFill>
                <a:latin typeface="Times New Roman" pitchFamily="18" charset="0"/>
              </a:defRPr>
            </a:lvl8pPr>
            <a:lvl9pPr marL="3886200" indent="-228600" defTabSz="911225"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fld id="{BF1AB8FD-8CF6-48D1-9387-DFC2C3378A51}" type="slidenum">
              <a:rPr lang="en-US" altLang="en-US" sz="1000" smtClean="0"/>
              <a:pPr>
                <a:spcBef>
                  <a:spcPct val="0"/>
                </a:spcBef>
                <a:defRPr/>
              </a:pPr>
              <a:t>5</a:t>
            </a:fld>
            <a:endParaRPr lang="en-US" altLang="en-US" sz="1000" dirty="0"/>
          </a:p>
        </p:txBody>
      </p:sp>
      <p:sp>
        <p:nvSpPr>
          <p:cNvPr id="17411" name="Rectangle 2"/>
          <p:cNvSpPr>
            <a:spLocks noGrp="1" noRot="1" noChangeAspect="1" noChangeArrowheads="1" noTextEdit="1"/>
          </p:cNvSpPr>
          <p:nvPr>
            <p:ph type="sldImg"/>
          </p:nvPr>
        </p:nvSpPr>
        <p:spPr>
          <a:xfrm>
            <a:off x="1190625" y="693738"/>
            <a:ext cx="4630738" cy="3473450"/>
          </a:xfrm>
          <a:ln/>
        </p:spPr>
      </p:sp>
      <p:sp>
        <p:nvSpPr>
          <p:cNvPr id="17412" name="Rectangle 3"/>
          <p:cNvSpPr>
            <a:spLocks noGrp="1" noChangeArrowheads="1"/>
          </p:cNvSpPr>
          <p:nvPr>
            <p:ph type="body" idx="1"/>
          </p:nvPr>
        </p:nvSpPr>
        <p:spPr>
          <a:xfrm>
            <a:off x="934720" y="4399387"/>
            <a:ext cx="5140960" cy="4164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Read and state the intent of this training module and stress the distinction between proactive and reactive.  Proactive drivers take the steps necessary to prevent potential problems before they turn into real problems.</a:t>
            </a:r>
          </a:p>
          <a:p>
            <a:endParaRPr lang="en-US" sz="1200" kern="1200" dirty="0" smtClean="0">
              <a:solidFill>
                <a:schemeClr val="tx1"/>
              </a:solidFill>
              <a:effectLst/>
              <a:latin typeface="Arial" charset="0"/>
              <a:ea typeface="+mn-ea"/>
              <a:cs typeface="+mn-cs"/>
            </a:endParaRPr>
          </a:p>
        </p:txBody>
      </p:sp>
    </p:spTree>
    <p:extLst>
      <p:ext uri="{BB962C8B-B14F-4D97-AF65-F5344CB8AC3E}">
        <p14:creationId xmlns:p14="http://schemas.microsoft.com/office/powerpoint/2010/main" val="340809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661E365D-E661-45F7-93E6-BD43E04D163E}" type="slidenum">
              <a:rPr lang="en-US" altLang="en-US" smtClean="0"/>
              <a:pPr eaLnBrk="1" hangingPunct="1">
                <a:spcBef>
                  <a:spcPct val="0"/>
                </a:spcBef>
                <a:defRPr/>
              </a:pPr>
              <a:t>6</a:t>
            </a:fld>
            <a:endParaRPr lang="en-US" altLang="en-US"/>
          </a:p>
        </p:txBody>
      </p:sp>
      <p:sp>
        <p:nvSpPr>
          <p:cNvPr id="18435" name="Rectangle 2"/>
          <p:cNvSpPr>
            <a:spLocks noGrp="1" noRot="1" noChangeAspect="1" noChangeArrowheads="1" noTextEdit="1"/>
          </p:cNvSpPr>
          <p:nvPr>
            <p:ph type="sldImg"/>
          </p:nvPr>
        </p:nvSpPr>
        <p:spPr>
          <a:xfrm>
            <a:off x="1189038" y="701675"/>
            <a:ext cx="4632325" cy="3473450"/>
          </a:xfrm>
          <a:ln/>
        </p:spPr>
      </p:sp>
      <p:sp>
        <p:nvSpPr>
          <p:cNvPr id="18436" name="Rectangle 3"/>
          <p:cNvSpPr>
            <a:spLocks noGrp="1" noChangeArrowheads="1"/>
          </p:cNvSpPr>
          <p:nvPr>
            <p:ph type="body" idx="1"/>
          </p:nvPr>
        </p:nvSpPr>
        <p:spPr>
          <a:xfrm>
            <a:off x="934720" y="4415236"/>
            <a:ext cx="5140960" cy="41838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State that according to the ET&amp;D Partnership, Data Task Team, for 2017-injury classification, OSHA recordable cases due to motor vehicle accidents were greater in number than injuries caused by arc flash or electrical contact.  </a:t>
            </a:r>
          </a:p>
          <a:p>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r>
            <a:br>
              <a:rPr lang="en-US" sz="1200" kern="1200" dirty="0" smtClean="0">
                <a:solidFill>
                  <a:schemeClr val="tx1"/>
                </a:solidFill>
                <a:effectLst/>
                <a:latin typeface="Arial" charset="0"/>
                <a:ea typeface="+mn-ea"/>
                <a:cs typeface="+mn-cs"/>
              </a:rPr>
            </a:br>
            <a:endParaRPr lang="en-US" altLang="en-US" sz="1100" dirty="0"/>
          </a:p>
        </p:txBody>
      </p:sp>
    </p:spTree>
    <p:extLst>
      <p:ext uri="{BB962C8B-B14F-4D97-AF65-F5344CB8AC3E}">
        <p14:creationId xmlns:p14="http://schemas.microsoft.com/office/powerpoint/2010/main" val="2256545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defRPr/>
            </a:pPr>
            <a:fld id="{7AC3FE3E-9DDC-4FEC-87C7-DA9A3FE1F713}" type="slidenum">
              <a:rPr lang="en-US" altLang="en-US" smtClean="0"/>
              <a:pPr algn="just" eaLnBrk="1" hangingPunct="1">
                <a:spcBef>
                  <a:spcPct val="0"/>
                </a:spcBef>
                <a:defRPr/>
              </a:pPr>
              <a:t>7</a:t>
            </a:fld>
            <a:endParaRPr lang="en-US" altLang="en-US"/>
          </a:p>
        </p:txBody>
      </p:sp>
      <p:sp>
        <p:nvSpPr>
          <p:cNvPr id="19459"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0"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1"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2"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3"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4"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5"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6"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7"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8"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9"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0"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1"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2"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73"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4"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5"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6"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77"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8"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9"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19480"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r>
              <a:rPr lang="en-US" dirty="0"/>
              <a:t>Explain how safe driving factors such as </a:t>
            </a:r>
            <a:r>
              <a:rPr lang="en-US" b="1" dirty="0"/>
              <a:t>knowledge, skill, decision, </a:t>
            </a:r>
            <a:r>
              <a:rPr lang="en-US" dirty="0"/>
              <a:t>and</a:t>
            </a:r>
            <a:r>
              <a:rPr lang="en-US" b="1" dirty="0"/>
              <a:t> attitude</a:t>
            </a:r>
            <a:r>
              <a:rPr lang="en-US" dirty="0"/>
              <a:t> can greatly decrease accidents and save lives</a:t>
            </a:r>
          </a:p>
        </p:txBody>
      </p:sp>
    </p:spTree>
    <p:extLst>
      <p:ext uri="{BB962C8B-B14F-4D97-AF65-F5344CB8AC3E}">
        <p14:creationId xmlns:p14="http://schemas.microsoft.com/office/powerpoint/2010/main" val="1214635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defRPr/>
            </a:pPr>
            <a:fld id="{7AC3FE3E-9DDC-4FEC-87C7-DA9A3FE1F713}" type="slidenum">
              <a:rPr lang="en-US" altLang="en-US" smtClean="0"/>
              <a:pPr algn="just" eaLnBrk="1" hangingPunct="1">
                <a:spcBef>
                  <a:spcPct val="0"/>
                </a:spcBef>
                <a:defRPr/>
              </a:pPr>
              <a:t>8</a:t>
            </a:fld>
            <a:endParaRPr lang="en-US" altLang="en-US"/>
          </a:p>
        </p:txBody>
      </p:sp>
      <p:sp>
        <p:nvSpPr>
          <p:cNvPr id="19459"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0"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1"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2"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3"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4"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5"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6"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7"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68"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69"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0"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1"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2"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73"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4"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5"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6"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just">
              <a:spcBef>
                <a:spcPct val="0"/>
              </a:spcBef>
            </a:pPr>
            <a:r>
              <a:rPr lang="en-US" altLang="en-US" sz="1100" i="1">
                <a:latin typeface="Times New Roman" pitchFamily="18" charset="0"/>
              </a:rPr>
              <a:t>5</a:t>
            </a:r>
          </a:p>
        </p:txBody>
      </p:sp>
      <p:sp>
        <p:nvSpPr>
          <p:cNvPr id="19477"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8"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just" eaLnBrk="1" hangingPunct="1">
              <a:spcBef>
                <a:spcPct val="0"/>
              </a:spcBef>
            </a:pPr>
            <a:endParaRPr lang="en-US" altLang="en-US" sz="1700"/>
          </a:p>
        </p:txBody>
      </p:sp>
      <p:sp>
        <p:nvSpPr>
          <p:cNvPr id="19479"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19480"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r>
              <a:rPr lang="en-US" sz="1200" kern="1200" dirty="0" smtClean="0">
                <a:solidFill>
                  <a:schemeClr val="tx1"/>
                </a:solidFill>
                <a:effectLst/>
                <a:latin typeface="Arial" charset="0"/>
                <a:ea typeface="+mn-ea"/>
                <a:cs typeface="+mn-cs"/>
              </a:rPr>
              <a:t>Explain how safe driving factors such as avoiding pull in parking, making “forward” the first move from park, and avoiding where possible making left turns in congested areas enhances driver safety.</a:t>
            </a:r>
          </a:p>
          <a:p>
            <a:r>
              <a:rPr lang="en-US" sz="1200" kern="1200" dirty="0" smtClean="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1214635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spcBef>
                <a:spcPct val="30000"/>
              </a:spcBef>
              <a:defRPr sz="1200">
                <a:solidFill>
                  <a:schemeClr val="tx1"/>
                </a:solidFill>
                <a:latin typeface="Arial" charset="0"/>
              </a:defRPr>
            </a:lvl1pPr>
            <a:lvl2pPr marL="709613" indent="-273050" defTabSz="925513" eaLnBrk="0" hangingPunct="0">
              <a:spcBef>
                <a:spcPct val="30000"/>
              </a:spcBef>
              <a:defRPr sz="1200">
                <a:solidFill>
                  <a:schemeClr val="tx1"/>
                </a:solidFill>
                <a:latin typeface="Arial" charset="0"/>
              </a:defRPr>
            </a:lvl2pPr>
            <a:lvl3pPr marL="1092200" indent="-217488" defTabSz="925513" eaLnBrk="0" hangingPunct="0">
              <a:spcBef>
                <a:spcPct val="30000"/>
              </a:spcBef>
              <a:defRPr sz="1200">
                <a:solidFill>
                  <a:schemeClr val="tx1"/>
                </a:solidFill>
                <a:latin typeface="Arial" charset="0"/>
              </a:defRPr>
            </a:lvl3pPr>
            <a:lvl4pPr marL="1528763" indent="-217488" defTabSz="925513" eaLnBrk="0" hangingPunct="0">
              <a:spcBef>
                <a:spcPct val="30000"/>
              </a:spcBef>
              <a:defRPr sz="1200">
                <a:solidFill>
                  <a:schemeClr val="tx1"/>
                </a:solidFill>
                <a:latin typeface="Arial" charset="0"/>
              </a:defRPr>
            </a:lvl4pPr>
            <a:lvl5pPr marL="1965325" indent="-217488" defTabSz="925513" eaLnBrk="0" hangingPunct="0">
              <a:spcBef>
                <a:spcPct val="30000"/>
              </a:spcBef>
              <a:defRPr sz="1200">
                <a:solidFill>
                  <a:schemeClr val="tx1"/>
                </a:solidFill>
                <a:latin typeface="Arial" charset="0"/>
              </a:defRPr>
            </a:lvl5pPr>
            <a:lvl6pPr marL="2422525" indent="-217488" defTabSz="925513" eaLnBrk="0" fontAlgn="base" hangingPunct="0">
              <a:spcBef>
                <a:spcPct val="30000"/>
              </a:spcBef>
              <a:spcAft>
                <a:spcPct val="0"/>
              </a:spcAft>
              <a:defRPr sz="1200">
                <a:solidFill>
                  <a:schemeClr val="tx1"/>
                </a:solidFill>
                <a:latin typeface="Arial" charset="0"/>
              </a:defRPr>
            </a:lvl6pPr>
            <a:lvl7pPr marL="2879725" indent="-217488" defTabSz="925513" eaLnBrk="0" fontAlgn="base" hangingPunct="0">
              <a:spcBef>
                <a:spcPct val="30000"/>
              </a:spcBef>
              <a:spcAft>
                <a:spcPct val="0"/>
              </a:spcAft>
              <a:defRPr sz="1200">
                <a:solidFill>
                  <a:schemeClr val="tx1"/>
                </a:solidFill>
                <a:latin typeface="Arial" charset="0"/>
              </a:defRPr>
            </a:lvl7pPr>
            <a:lvl8pPr marL="3336925" indent="-217488" defTabSz="925513" eaLnBrk="0" fontAlgn="base" hangingPunct="0">
              <a:spcBef>
                <a:spcPct val="30000"/>
              </a:spcBef>
              <a:spcAft>
                <a:spcPct val="0"/>
              </a:spcAft>
              <a:defRPr sz="1200">
                <a:solidFill>
                  <a:schemeClr val="tx1"/>
                </a:solidFill>
                <a:latin typeface="Arial" charset="0"/>
              </a:defRPr>
            </a:lvl8pPr>
            <a:lvl9pPr marL="3794125" indent="-217488" defTabSz="925513"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645C2F37-A20A-4FD1-AD81-1A2A8FD788DD}" type="slidenum">
              <a:rPr lang="en-US" altLang="en-US" smtClean="0"/>
              <a:pPr eaLnBrk="1" hangingPunct="1">
                <a:spcBef>
                  <a:spcPct val="0"/>
                </a:spcBef>
                <a:defRPr/>
              </a:pPr>
              <a:t>9</a:t>
            </a:fld>
            <a:endParaRPr lang="en-US" altLang="en-US"/>
          </a:p>
        </p:txBody>
      </p:sp>
      <p:sp>
        <p:nvSpPr>
          <p:cNvPr id="21507" name="Rectangle 2"/>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08" name="Rectangle 3"/>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1509" name="Rectangle 4"/>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0" name="Rectangle 5"/>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1" name="Rectangle 6"/>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2" name="Rectangle 7"/>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1513" name="Rectangle 8"/>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4" name="Rectangle 9"/>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5" name="Rectangle 10"/>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6" name="Rectangle 11"/>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1517" name="Rectangle 12"/>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8" name="Rectangle 13"/>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19" name="Rectangle 14"/>
          <p:cNvSpPr>
            <a:spLocks noChangeArrowheads="1"/>
          </p:cNvSpPr>
          <p:nvPr/>
        </p:nvSpPr>
        <p:spPr bwMode="auto">
          <a:xfrm>
            <a:off x="397256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0" name="Rectangle 15"/>
          <p:cNvSpPr>
            <a:spLocks noChangeArrowheads="1"/>
          </p:cNvSpPr>
          <p:nvPr/>
        </p:nvSpPr>
        <p:spPr bwMode="auto">
          <a:xfrm>
            <a:off x="397256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69963" eaLnBrk="0" hangingPunct="0">
              <a:spcBef>
                <a:spcPct val="30000"/>
              </a:spcBef>
              <a:defRPr sz="1200">
                <a:solidFill>
                  <a:schemeClr val="tx1"/>
                </a:solidFill>
                <a:latin typeface="Arial" charset="0"/>
              </a:defRPr>
            </a:lvl1pPr>
            <a:lvl2pPr marL="742950" indent="-285750" defTabSz="969963" eaLnBrk="0" hangingPunct="0">
              <a:spcBef>
                <a:spcPct val="30000"/>
              </a:spcBef>
              <a:defRPr sz="1200">
                <a:solidFill>
                  <a:schemeClr val="tx1"/>
                </a:solidFill>
                <a:latin typeface="Arial" charset="0"/>
              </a:defRPr>
            </a:lvl2pPr>
            <a:lvl3pPr marL="1143000" indent="-228600" defTabSz="969963" eaLnBrk="0" hangingPunct="0">
              <a:spcBef>
                <a:spcPct val="30000"/>
              </a:spcBef>
              <a:defRPr sz="1200">
                <a:solidFill>
                  <a:schemeClr val="tx1"/>
                </a:solidFill>
                <a:latin typeface="Arial" charset="0"/>
              </a:defRPr>
            </a:lvl3pPr>
            <a:lvl4pPr marL="1600200" indent="-228600" defTabSz="969963" eaLnBrk="0" hangingPunct="0">
              <a:spcBef>
                <a:spcPct val="30000"/>
              </a:spcBef>
              <a:defRPr sz="1200">
                <a:solidFill>
                  <a:schemeClr val="tx1"/>
                </a:solidFill>
                <a:latin typeface="Arial" charset="0"/>
              </a:defRPr>
            </a:lvl4pPr>
            <a:lvl5pPr marL="2057400" indent="-228600" defTabSz="969963" eaLnBrk="0" hangingPunct="0">
              <a:spcBef>
                <a:spcPct val="30000"/>
              </a:spcBef>
              <a:defRPr sz="1200">
                <a:solidFill>
                  <a:schemeClr val="tx1"/>
                </a:solidFill>
                <a:latin typeface="Arial" charset="0"/>
              </a:defRPr>
            </a:lvl5pPr>
            <a:lvl6pPr marL="2514600" indent="-228600" defTabSz="969963" eaLnBrk="0" fontAlgn="base" hangingPunct="0">
              <a:spcBef>
                <a:spcPct val="30000"/>
              </a:spcBef>
              <a:spcAft>
                <a:spcPct val="0"/>
              </a:spcAft>
              <a:defRPr sz="1200">
                <a:solidFill>
                  <a:schemeClr val="tx1"/>
                </a:solidFill>
                <a:latin typeface="Arial" charset="0"/>
              </a:defRPr>
            </a:lvl6pPr>
            <a:lvl7pPr marL="2971800" indent="-228600" defTabSz="969963" eaLnBrk="0" fontAlgn="base" hangingPunct="0">
              <a:spcBef>
                <a:spcPct val="30000"/>
              </a:spcBef>
              <a:spcAft>
                <a:spcPct val="0"/>
              </a:spcAft>
              <a:defRPr sz="1200">
                <a:solidFill>
                  <a:schemeClr val="tx1"/>
                </a:solidFill>
                <a:latin typeface="Arial" charset="0"/>
              </a:defRPr>
            </a:lvl7pPr>
            <a:lvl8pPr marL="3429000" indent="-228600" defTabSz="969963" eaLnBrk="0" fontAlgn="base" hangingPunct="0">
              <a:spcBef>
                <a:spcPct val="30000"/>
              </a:spcBef>
              <a:spcAft>
                <a:spcPct val="0"/>
              </a:spcAft>
              <a:defRPr sz="1200">
                <a:solidFill>
                  <a:schemeClr val="tx1"/>
                </a:solidFill>
                <a:latin typeface="Arial" charset="0"/>
              </a:defRPr>
            </a:lvl8pPr>
            <a:lvl9pPr marL="3886200" indent="-228600" defTabSz="969963"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1521" name="Rectangle 16"/>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2" name="Rectangle 17"/>
          <p:cNvSpPr>
            <a:spLocks noChangeArrowheads="1"/>
          </p:cNvSpPr>
          <p:nvPr/>
        </p:nvSpPr>
        <p:spPr bwMode="auto">
          <a:xfrm>
            <a:off x="0" y="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3" name="Rectangle 18"/>
          <p:cNvSpPr>
            <a:spLocks noChangeArrowheads="1"/>
          </p:cNvSpPr>
          <p:nvPr/>
        </p:nvSpPr>
        <p:spPr bwMode="auto">
          <a:xfrm>
            <a:off x="3970938" y="0"/>
            <a:ext cx="3039462"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4" name="Rectangle 19"/>
          <p:cNvSpPr>
            <a:spLocks noChangeArrowheads="1"/>
          </p:cNvSpPr>
          <p:nvPr/>
        </p:nvSpPr>
        <p:spPr bwMode="auto">
          <a:xfrm>
            <a:off x="3970938" y="8830471"/>
            <a:ext cx="3039462"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328" tIns="0" rIns="19328" bIns="0" anchor="b"/>
          <a:lstStyle>
            <a:lvl1pPr defTabSz="990600" eaLnBrk="0" hangingPunct="0">
              <a:spcBef>
                <a:spcPct val="30000"/>
              </a:spcBef>
              <a:defRPr sz="1200">
                <a:solidFill>
                  <a:schemeClr val="tx1"/>
                </a:solidFill>
                <a:latin typeface="Arial" charset="0"/>
              </a:defRPr>
            </a:lvl1pPr>
            <a:lvl2pPr marL="742950" indent="-285750" defTabSz="990600" eaLnBrk="0" hangingPunct="0">
              <a:spcBef>
                <a:spcPct val="30000"/>
              </a:spcBef>
              <a:defRPr sz="1200">
                <a:solidFill>
                  <a:schemeClr val="tx1"/>
                </a:solidFill>
                <a:latin typeface="Arial" charset="0"/>
              </a:defRPr>
            </a:lvl2pPr>
            <a:lvl3pPr marL="1143000" indent="-228600" defTabSz="990600" eaLnBrk="0" hangingPunct="0">
              <a:spcBef>
                <a:spcPct val="30000"/>
              </a:spcBef>
              <a:defRPr sz="1200">
                <a:solidFill>
                  <a:schemeClr val="tx1"/>
                </a:solidFill>
                <a:latin typeface="Arial" charset="0"/>
              </a:defRPr>
            </a:lvl3pPr>
            <a:lvl4pPr marL="1600200" indent="-228600" defTabSz="990600" eaLnBrk="0" hangingPunct="0">
              <a:spcBef>
                <a:spcPct val="30000"/>
              </a:spcBef>
              <a:defRPr sz="1200">
                <a:solidFill>
                  <a:schemeClr val="tx1"/>
                </a:solidFill>
                <a:latin typeface="Arial" charset="0"/>
              </a:defRPr>
            </a:lvl4pPr>
            <a:lvl5pPr marL="2057400" indent="-228600" defTabSz="990600" eaLnBrk="0" hangingPunct="0">
              <a:spcBef>
                <a:spcPct val="30000"/>
              </a:spcBef>
              <a:defRPr sz="1200">
                <a:solidFill>
                  <a:schemeClr val="tx1"/>
                </a:solidFill>
                <a:latin typeface="Arial" charset="0"/>
              </a:defRPr>
            </a:lvl5pPr>
            <a:lvl6pPr marL="2514600" indent="-228600" defTabSz="990600" eaLnBrk="0" fontAlgn="base" hangingPunct="0">
              <a:spcBef>
                <a:spcPct val="30000"/>
              </a:spcBef>
              <a:spcAft>
                <a:spcPct val="0"/>
              </a:spcAft>
              <a:defRPr sz="1200">
                <a:solidFill>
                  <a:schemeClr val="tx1"/>
                </a:solidFill>
                <a:latin typeface="Arial" charset="0"/>
              </a:defRPr>
            </a:lvl6pPr>
            <a:lvl7pPr marL="2971800" indent="-228600" defTabSz="990600" eaLnBrk="0" fontAlgn="base" hangingPunct="0">
              <a:spcBef>
                <a:spcPct val="30000"/>
              </a:spcBef>
              <a:spcAft>
                <a:spcPct val="0"/>
              </a:spcAft>
              <a:defRPr sz="1200">
                <a:solidFill>
                  <a:schemeClr val="tx1"/>
                </a:solidFill>
                <a:latin typeface="Arial" charset="0"/>
              </a:defRPr>
            </a:lvl7pPr>
            <a:lvl8pPr marL="3429000" indent="-228600" defTabSz="990600" eaLnBrk="0" fontAlgn="base" hangingPunct="0">
              <a:spcBef>
                <a:spcPct val="30000"/>
              </a:spcBef>
              <a:spcAft>
                <a:spcPct val="0"/>
              </a:spcAft>
              <a:defRPr sz="1200">
                <a:solidFill>
                  <a:schemeClr val="tx1"/>
                </a:solidFill>
                <a:latin typeface="Arial" charset="0"/>
              </a:defRPr>
            </a:lvl8pPr>
            <a:lvl9pPr marL="3886200" indent="-228600" defTabSz="990600" eaLnBrk="0" fontAlgn="base" hangingPunct="0">
              <a:spcBef>
                <a:spcPct val="30000"/>
              </a:spcBef>
              <a:spcAft>
                <a:spcPct val="0"/>
              </a:spcAft>
              <a:defRPr sz="1200">
                <a:solidFill>
                  <a:schemeClr val="tx1"/>
                </a:solidFill>
                <a:latin typeface="Arial" charset="0"/>
              </a:defRPr>
            </a:lvl9pPr>
          </a:lstStyle>
          <a:p>
            <a:pPr algn="r">
              <a:spcBef>
                <a:spcPct val="0"/>
              </a:spcBef>
            </a:pPr>
            <a:r>
              <a:rPr lang="en-US" altLang="en-US" sz="1100" i="1">
                <a:latin typeface="Times New Roman" pitchFamily="18" charset="0"/>
              </a:rPr>
              <a:t>5</a:t>
            </a:r>
          </a:p>
        </p:txBody>
      </p:sp>
      <p:sp>
        <p:nvSpPr>
          <p:cNvPr id="21525" name="Rectangle 20"/>
          <p:cNvSpPr>
            <a:spLocks noChangeArrowheads="1"/>
          </p:cNvSpPr>
          <p:nvPr/>
        </p:nvSpPr>
        <p:spPr bwMode="auto">
          <a:xfrm>
            <a:off x="0" y="8830471"/>
            <a:ext cx="3037840" cy="465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6" name="Rectangle 21"/>
          <p:cNvSpPr>
            <a:spLocks noChangeArrowheads="1"/>
          </p:cNvSpPr>
          <p:nvPr/>
        </p:nvSpPr>
        <p:spPr bwMode="auto">
          <a:xfrm>
            <a:off x="0" y="0"/>
            <a:ext cx="3037840" cy="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398" tIns="43699" rIns="87398" bIns="43699" anchor="ct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endParaRPr lang="en-US" altLang="en-US" sz="1700"/>
          </a:p>
        </p:txBody>
      </p:sp>
      <p:sp>
        <p:nvSpPr>
          <p:cNvPr id="21527" name="Rectangle 22"/>
          <p:cNvSpPr>
            <a:spLocks noGrp="1" noRot="1" noChangeAspect="1" noChangeArrowheads="1" noTextEdit="1"/>
          </p:cNvSpPr>
          <p:nvPr>
            <p:ph type="sldImg"/>
          </p:nvPr>
        </p:nvSpPr>
        <p:spPr>
          <a:xfrm>
            <a:off x="1189038" y="703263"/>
            <a:ext cx="4632325" cy="3473450"/>
          </a:xfrm>
          <a:ln w="12700" cap="flat">
            <a:solidFill>
              <a:schemeClr val="tx1"/>
            </a:solidFill>
          </a:ln>
        </p:spPr>
      </p:sp>
      <p:sp>
        <p:nvSpPr>
          <p:cNvPr id="21528" name="Rectangle 23"/>
          <p:cNvSpPr>
            <a:spLocks noGrp="1" noChangeArrowheads="1"/>
          </p:cNvSpPr>
          <p:nvPr>
            <p:ph type="body" idx="1"/>
          </p:nvPr>
        </p:nvSpPr>
        <p:spPr>
          <a:xfrm>
            <a:off x="933098" y="4416821"/>
            <a:ext cx="5142582" cy="41806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029" tIns="46709" rIns="95029" bIns="46709"/>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Describe the four (4) main types of crashes, which include hitting others in rear, intersection, pedestrians/cyclists, and head-on collisions.  Maybe get a show of hands from participants on if they have ever been involved in any of these and have them describe the circumstances and results.</a:t>
            </a:r>
            <a:endParaRPr lang="en-US" altLang="en-US" sz="1100" dirty="0"/>
          </a:p>
        </p:txBody>
      </p:sp>
    </p:spTree>
    <p:extLst>
      <p:ext uri="{BB962C8B-B14F-4D97-AF65-F5344CB8AC3E}">
        <p14:creationId xmlns:p14="http://schemas.microsoft.com/office/powerpoint/2010/main" val="405331695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AutoShape 2"/>
          <p:cNvSpPr>
            <a:spLocks noChangeArrowheads="1"/>
          </p:cNvSpPr>
          <p:nvPr/>
        </p:nvSpPr>
        <p:spPr bwMode="auto">
          <a:xfrm>
            <a:off x="228600" y="381000"/>
            <a:ext cx="8686800" cy="5638800"/>
          </a:xfrm>
          <a:prstGeom prst="roundRect">
            <a:avLst>
              <a:gd name="adj" fmla="val 7912"/>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4" name="AutoShape 3"/>
          <p:cNvSpPr>
            <a:spLocks noChangeArrowheads="1"/>
          </p:cNvSpPr>
          <p:nvPr/>
        </p:nvSpPr>
        <p:spPr bwMode="white">
          <a:xfrm>
            <a:off x="327025" y="488950"/>
            <a:ext cx="8435975" cy="4768850"/>
          </a:xfrm>
          <a:prstGeom prst="roundRect">
            <a:avLst>
              <a:gd name="adj" fmla="val 731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5" name="AutoShape 4"/>
          <p:cNvSpPr>
            <a:spLocks noChangeArrowheads="1"/>
          </p:cNvSpPr>
          <p:nvPr/>
        </p:nvSpPr>
        <p:spPr bwMode="blackWhite">
          <a:xfrm>
            <a:off x="1447800" y="3352800"/>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a:cs typeface="+mn-cs"/>
            </a:endParaRPr>
          </a:p>
        </p:txBody>
      </p:sp>
      <p:pic>
        <p:nvPicPr>
          <p:cNvPr id="6"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33600" y="3429000"/>
            <a:ext cx="2286000" cy="202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0" y="4038600"/>
            <a:ext cx="2590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203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8" name="Rectangle 7"/>
          <p:cNvSpPr>
            <a:spLocks noGrp="1" noChangeArrowheads="1"/>
          </p:cNvSpPr>
          <p:nvPr>
            <p:ph type="dt" sz="half" idx="10"/>
          </p:nvPr>
        </p:nvSpPr>
        <p:spPr/>
        <p:txBody>
          <a:bodyPr/>
          <a:lstStyle>
            <a:lvl1pPr>
              <a:defRPr/>
            </a:lvl1pPr>
          </a:lstStyle>
          <a:p>
            <a:pPr>
              <a:defRPr/>
            </a:pPr>
            <a:endParaRPr lang="en-US"/>
          </a:p>
        </p:txBody>
      </p:sp>
      <p:sp>
        <p:nvSpPr>
          <p:cNvPr id="9"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10"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4BC82CB8-32D3-493F-BA4D-C698C2FBA453}" type="slidenum">
              <a:rPr lang="en-US"/>
              <a:pPr>
                <a:defRPr/>
              </a:pPr>
              <a:t>‹#›</a:t>
            </a:fld>
            <a:endParaRPr lang="en-US" dirty="0"/>
          </a:p>
        </p:txBody>
      </p:sp>
    </p:spTree>
    <p:extLst>
      <p:ext uri="{BB962C8B-B14F-4D97-AF65-F5344CB8AC3E}">
        <p14:creationId xmlns:p14="http://schemas.microsoft.com/office/powerpoint/2010/main" val="392540660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B02C4-578E-4A57-9B99-0EE79F1D5CBA}" type="slidenum">
              <a:rPr lang="en-US"/>
              <a:pPr>
                <a:defRPr/>
              </a:pPr>
              <a:t>‹#›</a:t>
            </a:fld>
            <a:endParaRPr lang="en-US" dirty="0"/>
          </a:p>
        </p:txBody>
      </p:sp>
    </p:spTree>
    <p:extLst>
      <p:ext uri="{BB962C8B-B14F-4D97-AF65-F5344CB8AC3E}">
        <p14:creationId xmlns:p14="http://schemas.microsoft.com/office/powerpoint/2010/main" val="121882658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9B2809-61E3-4FE3-BDB6-F42EB26DDB17}" type="slidenum">
              <a:rPr lang="en-US"/>
              <a:pPr>
                <a:defRPr/>
              </a:pPr>
              <a:t>‹#›</a:t>
            </a:fld>
            <a:endParaRPr lang="en-US" dirty="0"/>
          </a:p>
        </p:txBody>
      </p:sp>
    </p:spTree>
    <p:extLst>
      <p:ext uri="{BB962C8B-B14F-4D97-AF65-F5344CB8AC3E}">
        <p14:creationId xmlns:p14="http://schemas.microsoft.com/office/powerpoint/2010/main" val="20251683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DD52C7D-CF9C-4B33-8411-7096F1AFF836}" type="slidenum">
              <a:rPr lang="en-US"/>
              <a:pPr>
                <a:defRPr/>
              </a:pPr>
              <a:t>‹#›</a:t>
            </a:fld>
            <a:endParaRPr lang="en-US" dirty="0"/>
          </a:p>
        </p:txBody>
      </p:sp>
    </p:spTree>
    <p:extLst>
      <p:ext uri="{BB962C8B-B14F-4D97-AF65-F5344CB8AC3E}">
        <p14:creationId xmlns:p14="http://schemas.microsoft.com/office/powerpoint/2010/main" val="109916928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762000" y="1905000"/>
            <a:ext cx="37719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86300" y="1905000"/>
            <a:ext cx="3771900" cy="40386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6CB010-865E-43A3-B343-9D274A69DE56}" type="slidenum">
              <a:rPr lang="en-US"/>
              <a:pPr>
                <a:defRPr/>
              </a:pPr>
              <a:t>‹#›</a:t>
            </a:fld>
            <a:endParaRPr lang="en-US" dirty="0"/>
          </a:p>
        </p:txBody>
      </p:sp>
    </p:spTree>
    <p:extLst>
      <p:ext uri="{BB962C8B-B14F-4D97-AF65-F5344CB8AC3E}">
        <p14:creationId xmlns:p14="http://schemas.microsoft.com/office/powerpoint/2010/main" val="406428624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1012"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71013"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71014"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mn-cs"/>
              </a:defRPr>
            </a:lvl1pPr>
          </a:lstStyle>
          <a:p>
            <a:pPr>
              <a:defRPr/>
            </a:pPr>
            <a:fld id="{7D2308C9-7F51-4B0F-9668-4E9DC7A70FA6}" type="slidenum">
              <a:rPr lang="en-US"/>
              <a:pPr>
                <a:defRPr/>
              </a:pPr>
              <a:t>‹#›</a:t>
            </a:fld>
            <a:endParaRPr lang="en-US" dirty="0"/>
          </a:p>
        </p:txBody>
      </p:sp>
      <p:grpSp>
        <p:nvGrpSpPr>
          <p:cNvPr id="1031" name="Group 7"/>
          <p:cNvGrpSpPr>
            <a:grpSpLocks/>
          </p:cNvGrpSpPr>
          <p:nvPr/>
        </p:nvGrpSpPr>
        <p:grpSpPr bwMode="auto">
          <a:xfrm>
            <a:off x="168275" y="228600"/>
            <a:ext cx="8823325" cy="6096000"/>
            <a:chOff x="106" y="144"/>
            <a:chExt cx="5558" cy="3840"/>
          </a:xfrm>
        </p:grpSpPr>
        <p:sp>
          <p:nvSpPr>
            <p:cNvPr id="1035"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cs typeface="+mn-cs"/>
              </a:endParaRPr>
            </a:p>
          </p:txBody>
        </p:sp>
        <p:sp>
          <p:nvSpPr>
            <p:cNvPr id="2" name="Line 9"/>
            <p:cNvSpPr>
              <a:spLocks noChangeShapeType="1"/>
            </p:cNvSpPr>
            <p:nvPr/>
          </p:nvSpPr>
          <p:spPr bwMode="auto">
            <a:xfrm>
              <a:off x="480" y="1077"/>
              <a:ext cx="4848" cy="0"/>
            </a:xfrm>
            <a:prstGeom prst="line">
              <a:avLst/>
            </a:prstGeom>
            <a:noFill/>
            <a:ln w="381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grpSp>
      <p:pic>
        <p:nvPicPr>
          <p:cNvPr id="1032" name="Picture 1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696200" y="381000"/>
            <a:ext cx="990600"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6400800"/>
            <a:ext cx="1295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9" r:id="rId1"/>
    <p:sldLayoutId id="2147485031" r:id="rId2"/>
    <p:sldLayoutId id="2147485033" r:id="rId3"/>
    <p:sldLayoutId id="2147485036" r:id="rId4"/>
    <p:sldLayoutId id="2147485041" r:id="rId5"/>
  </p:sldLayoutIdLst>
  <p:transition>
    <p:wipe dir="r"/>
  </p:transition>
  <p:hf hdr="0" ft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fld id="{8451303E-F415-4EDE-A2B0-C86F9385D8B9}" type="slidenum">
              <a:rPr lang="en-US" altLang="en-US" sz="1200" smtClean="0"/>
              <a:pPr eaLnBrk="1" hangingPunct="1">
                <a:spcBef>
                  <a:spcPct val="0"/>
                </a:spcBef>
                <a:buClrTx/>
                <a:buSzTx/>
                <a:buFontTx/>
                <a:buNone/>
                <a:defRPr/>
              </a:pPr>
              <a:t>1</a:t>
            </a:fld>
            <a:r>
              <a:rPr lang="en-US" altLang="en-US" sz="1200" dirty="0"/>
              <a:t>-1</a:t>
            </a:r>
          </a:p>
        </p:txBody>
      </p:sp>
      <p:sp>
        <p:nvSpPr>
          <p:cNvPr id="3075" name="Rectangle 2"/>
          <p:cNvSpPr>
            <a:spLocks noGrp="1" noChangeArrowheads="1"/>
          </p:cNvSpPr>
          <p:nvPr>
            <p:ph type="ctrTitle"/>
          </p:nvPr>
        </p:nvSpPr>
        <p:spPr/>
        <p:txBody>
          <a:bodyPr/>
          <a:lstStyle/>
          <a:p>
            <a:pPr eaLnBrk="1" hangingPunct="1">
              <a:spcBef>
                <a:spcPts val="1200"/>
              </a:spcBef>
              <a:spcAft>
                <a:spcPts val="600"/>
              </a:spcAft>
            </a:pPr>
            <a:r>
              <a:rPr lang="en-US" altLang="en-US" i="0" dirty="0" smtClean="0"/>
              <a:t>Driver </a:t>
            </a:r>
            <a:r>
              <a:rPr lang="en-US" altLang="en-US" i="0" dirty="0"/>
              <a:t>Safety </a:t>
            </a:r>
            <a:br>
              <a:rPr lang="en-US" altLang="en-US" i="0" dirty="0"/>
            </a:br>
            <a:r>
              <a:rPr lang="en-US" altLang="en-US" sz="3200" b="1" i="0" dirty="0">
                <a:latin typeface="Arial" charset="0"/>
                <a:cs typeface="Arial" charset="0"/>
              </a:rPr>
              <a:t>Continuing Education</a:t>
            </a:r>
            <a:br>
              <a:rPr lang="en-US" altLang="en-US" sz="3200" b="1" i="0" dirty="0">
                <a:latin typeface="Arial" charset="0"/>
                <a:cs typeface="Arial" charset="0"/>
              </a:rPr>
            </a:br>
            <a:r>
              <a:rPr lang="en-US" altLang="en-US" sz="2000" b="1" i="0" dirty="0">
                <a:latin typeface="Arial" charset="0"/>
                <a:cs typeface="Arial" charset="0"/>
              </a:rPr>
              <a:t> Third Quarter 2018</a:t>
            </a:r>
            <a:endParaRPr lang="en-US" altLang="en-US" sz="3200" b="1" i="0" dirty="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Key Points-Session </a:t>
            </a:r>
            <a:r>
              <a:rPr lang="en-US" dirty="0"/>
              <a:t>O</a:t>
            </a:r>
            <a:r>
              <a:rPr lang="en-US" dirty="0" smtClean="0"/>
              <a:t>ne</a:t>
            </a:r>
            <a:endParaRPr lang="en-US" dirty="0"/>
          </a:p>
        </p:txBody>
      </p:sp>
      <p:sp>
        <p:nvSpPr>
          <p:cNvPr id="5" name="Content Placeholder 4"/>
          <p:cNvSpPr>
            <a:spLocks noGrp="1"/>
          </p:cNvSpPr>
          <p:nvPr>
            <p:ph idx="1"/>
          </p:nvPr>
        </p:nvSpPr>
        <p:spPr>
          <a:xfrm>
            <a:off x="304800" y="1828800"/>
            <a:ext cx="8382000" cy="4038600"/>
          </a:xfrm>
        </p:spPr>
        <p:txBody>
          <a:bodyPr/>
          <a:lstStyle/>
          <a:p>
            <a:pPr eaLnBrk="1" hangingPunct="1">
              <a:spcBef>
                <a:spcPts val="600"/>
              </a:spcBef>
              <a:spcAft>
                <a:spcPts val="0"/>
              </a:spcAft>
              <a:buClrTx/>
              <a:buFont typeface="+mj-lt"/>
              <a:buAutoNum type="arabicPeriod"/>
            </a:pPr>
            <a:r>
              <a:rPr lang="en-US" altLang="en-US" sz="1600" dirty="0" smtClean="0"/>
              <a:t>Safe driving factors include </a:t>
            </a:r>
            <a:r>
              <a:rPr lang="en-US" altLang="en-US" sz="1600" b="1" dirty="0" smtClean="0"/>
              <a:t>knowledge</a:t>
            </a:r>
            <a:r>
              <a:rPr lang="en-US" altLang="en-US" sz="1600" dirty="0" smtClean="0"/>
              <a:t> of what to do, the </a:t>
            </a:r>
            <a:r>
              <a:rPr lang="en-US" altLang="en-US" sz="1600" b="1" dirty="0" smtClean="0"/>
              <a:t>skill</a:t>
            </a:r>
            <a:r>
              <a:rPr lang="en-US" altLang="en-US" sz="1600" dirty="0" smtClean="0"/>
              <a:t> to do it, making a </a:t>
            </a:r>
            <a:r>
              <a:rPr lang="en-US" altLang="en-US" sz="1600" b="1" dirty="0" smtClean="0"/>
              <a:t>decision</a:t>
            </a:r>
            <a:r>
              <a:rPr lang="en-US" altLang="en-US" sz="1600" dirty="0" smtClean="0"/>
              <a:t> to act, and the </a:t>
            </a:r>
            <a:r>
              <a:rPr lang="en-US" altLang="en-US" sz="1600" b="1" dirty="0" smtClean="0"/>
              <a:t>attitude</a:t>
            </a:r>
            <a:r>
              <a:rPr lang="en-US" altLang="en-US" sz="1600" dirty="0" smtClean="0"/>
              <a:t> or </a:t>
            </a:r>
            <a:r>
              <a:rPr lang="en-US" altLang="en-US" sz="1600" b="1" dirty="0" smtClean="0"/>
              <a:t>desire</a:t>
            </a:r>
            <a:r>
              <a:rPr lang="en-US" altLang="en-US" sz="1600" dirty="0" smtClean="0"/>
              <a:t> to act.</a:t>
            </a:r>
            <a:endParaRPr lang="en-US" altLang="en-US" sz="1600" dirty="0"/>
          </a:p>
          <a:p>
            <a:pPr lvl="1" eaLnBrk="1" hangingPunct="1">
              <a:spcBef>
                <a:spcPts val="600"/>
              </a:spcBef>
              <a:spcAft>
                <a:spcPts val="0"/>
              </a:spcAft>
              <a:buClrTx/>
              <a:buSzPct val="70000"/>
              <a:buFont typeface="+mj-lt"/>
              <a:buAutoNum type="alphaLcPeriod"/>
            </a:pPr>
            <a:r>
              <a:rPr lang="en-US" altLang="en-US" sz="1400" dirty="0" smtClean="0"/>
              <a:t>True</a:t>
            </a:r>
            <a:endParaRPr lang="en-US" altLang="en-US" sz="1400" dirty="0"/>
          </a:p>
          <a:p>
            <a:pPr lvl="1" eaLnBrk="1" hangingPunct="1">
              <a:spcBef>
                <a:spcPts val="600"/>
              </a:spcBef>
              <a:spcAft>
                <a:spcPts val="0"/>
              </a:spcAft>
              <a:buClrTx/>
              <a:buSzPct val="70000"/>
              <a:buFont typeface="+mj-lt"/>
              <a:buAutoNum type="alphaLcPeriod"/>
            </a:pPr>
            <a:r>
              <a:rPr lang="en-US" altLang="en-US" sz="1400" dirty="0" smtClean="0"/>
              <a:t>False</a:t>
            </a:r>
          </a:p>
          <a:p>
            <a:pPr marL="457200" lvl="1" indent="0" eaLnBrk="1" hangingPunct="1">
              <a:spcBef>
                <a:spcPts val="600"/>
              </a:spcBef>
              <a:spcAft>
                <a:spcPts val="0"/>
              </a:spcAft>
              <a:buClrTx/>
              <a:buSzPct val="70000"/>
              <a:buNone/>
            </a:pPr>
            <a:endParaRPr lang="en-US" altLang="en-US" sz="1400" dirty="0" smtClean="0"/>
          </a:p>
          <a:p>
            <a:pPr eaLnBrk="1" hangingPunct="1">
              <a:spcBef>
                <a:spcPts val="600"/>
              </a:spcBef>
              <a:spcAft>
                <a:spcPts val="0"/>
              </a:spcAft>
              <a:buClrTx/>
              <a:buFont typeface="+mj-lt"/>
              <a:buAutoNum type="arabicPeriod"/>
            </a:pPr>
            <a:r>
              <a:rPr lang="en-US" altLang="en-US" sz="1600" dirty="0"/>
              <a:t>Every </a:t>
            </a:r>
            <a:r>
              <a:rPr lang="en-US" altLang="en-US" sz="1600" dirty="0" smtClean="0"/>
              <a:t>day in the U.S. approximately ______  people are killed in motor vehicle crashes.    </a:t>
            </a:r>
          </a:p>
          <a:p>
            <a:pPr marL="685800" lvl="1" indent="-228600" eaLnBrk="1" hangingPunct="1">
              <a:spcBef>
                <a:spcPts val="600"/>
              </a:spcBef>
              <a:spcAft>
                <a:spcPts val="0"/>
              </a:spcAft>
              <a:buClrTx/>
              <a:buSzPct val="70000"/>
              <a:buFont typeface="+mj-lt"/>
              <a:buAutoNum type="alphaLcPeriod"/>
            </a:pPr>
            <a:r>
              <a:rPr lang="en-US" altLang="en-US" sz="1400" dirty="0" smtClean="0"/>
              <a:t>79   </a:t>
            </a:r>
            <a:endParaRPr lang="en-US" altLang="en-US" sz="1400" dirty="0"/>
          </a:p>
          <a:p>
            <a:pPr marL="685800" lvl="1" indent="-228600" eaLnBrk="1" hangingPunct="1">
              <a:spcBef>
                <a:spcPts val="600"/>
              </a:spcBef>
              <a:spcAft>
                <a:spcPts val="0"/>
              </a:spcAft>
              <a:buClrTx/>
              <a:buSzPct val="70000"/>
              <a:buFont typeface="+mj-lt"/>
              <a:buAutoNum type="alphaLcPeriod"/>
            </a:pPr>
            <a:r>
              <a:rPr lang="en-US" altLang="en-US" sz="1400" dirty="0" smtClean="0"/>
              <a:t>97</a:t>
            </a:r>
            <a:endParaRPr lang="en-US" altLang="en-US" sz="1400" dirty="0"/>
          </a:p>
          <a:p>
            <a:pPr marL="685800" lvl="1" indent="-228600" eaLnBrk="1" hangingPunct="1">
              <a:spcBef>
                <a:spcPts val="600"/>
              </a:spcBef>
              <a:spcAft>
                <a:spcPts val="0"/>
              </a:spcAft>
              <a:buClrTx/>
              <a:buSzPct val="70000"/>
              <a:buFont typeface="+mj-lt"/>
              <a:buAutoNum type="alphaLcPeriod"/>
            </a:pPr>
            <a:r>
              <a:rPr lang="en-US" altLang="en-US" sz="1400" dirty="0" smtClean="0"/>
              <a:t>50</a:t>
            </a:r>
          </a:p>
          <a:p>
            <a:pPr marL="685800" lvl="1" indent="-228600" eaLnBrk="1" hangingPunct="1">
              <a:spcBef>
                <a:spcPts val="600"/>
              </a:spcBef>
              <a:spcAft>
                <a:spcPts val="0"/>
              </a:spcAft>
              <a:buClrTx/>
              <a:buSzPct val="70000"/>
              <a:buFont typeface="+mj-lt"/>
              <a:buAutoNum type="alphaLcPeriod"/>
            </a:pPr>
            <a:endParaRPr lang="en-US" altLang="en-US" sz="1400" dirty="0"/>
          </a:p>
          <a:p>
            <a:pPr eaLnBrk="1" hangingPunct="1">
              <a:spcBef>
                <a:spcPts val="600"/>
              </a:spcBef>
              <a:spcAft>
                <a:spcPts val="0"/>
              </a:spcAft>
              <a:buClrTx/>
              <a:buFont typeface="+mj-lt"/>
              <a:buAutoNum type="arabicPeriod"/>
            </a:pPr>
            <a:r>
              <a:rPr lang="en-US" altLang="en-US" sz="1600" dirty="0" smtClean="0"/>
              <a:t>One of the most dangerous areas on the roadway is intersections.</a:t>
            </a:r>
            <a:endParaRPr lang="en-US" altLang="en-US" sz="1600" dirty="0"/>
          </a:p>
          <a:p>
            <a:pPr lvl="1" eaLnBrk="1" hangingPunct="1">
              <a:spcBef>
                <a:spcPts val="600"/>
              </a:spcBef>
              <a:spcAft>
                <a:spcPts val="0"/>
              </a:spcAft>
              <a:buClrTx/>
              <a:buSzPct val="70000"/>
              <a:buFont typeface="+mj-lt"/>
              <a:buAutoNum type="alphaLcPeriod"/>
            </a:pPr>
            <a:r>
              <a:rPr lang="en-US" altLang="en-US" sz="1400" dirty="0" smtClean="0"/>
              <a:t>True</a:t>
            </a:r>
            <a:endParaRPr lang="en-US" altLang="en-US" sz="1400" dirty="0"/>
          </a:p>
          <a:p>
            <a:pPr lvl="1" eaLnBrk="1" hangingPunct="1">
              <a:spcBef>
                <a:spcPts val="600"/>
              </a:spcBef>
              <a:spcAft>
                <a:spcPts val="0"/>
              </a:spcAft>
              <a:buClrTx/>
              <a:buSzPct val="70000"/>
              <a:buFont typeface="+mj-lt"/>
              <a:buAutoNum type="alphaLcPeriod"/>
            </a:pPr>
            <a:r>
              <a:rPr lang="en-US" altLang="en-US" sz="1400" dirty="0" smtClean="0"/>
              <a:t>False</a:t>
            </a:r>
            <a:endParaRPr lang="en-US" altLang="en-US" sz="1400" dirty="0"/>
          </a:p>
          <a:p>
            <a:pPr marL="0" indent="0">
              <a:buClrTx/>
              <a:buNone/>
            </a:pPr>
            <a:endParaRPr lang="en-US" sz="2000" dirty="0"/>
          </a:p>
        </p:txBody>
      </p:sp>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smtClean="0"/>
              <a:t>1-</a:t>
            </a:r>
            <a:fld id="{36D3E683-B657-4C53-A24B-AC98237F47AA}" type="slidenum">
              <a:rPr lang="en-US" altLang="en-US" sz="1200" smtClean="0"/>
              <a:pPr eaLnBrk="1" hangingPunct="1">
                <a:spcBef>
                  <a:spcPct val="0"/>
                </a:spcBef>
                <a:buClrTx/>
                <a:buSzTx/>
                <a:buFontTx/>
                <a:buNone/>
                <a:defRPr/>
              </a:pPr>
              <a:t>10</a:t>
            </a:fld>
            <a:endParaRPr lang="en-US" altLang="en-US" sz="1200" dirty="0" smtClean="0"/>
          </a:p>
        </p:txBody>
      </p:sp>
      <p:sp>
        <p:nvSpPr>
          <p:cNvPr id="1229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3"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4"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5"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2296"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2" name="Rounded Rectangle 1"/>
          <p:cNvSpPr/>
          <p:nvPr/>
        </p:nvSpPr>
        <p:spPr bwMode="auto">
          <a:xfrm>
            <a:off x="762000" y="2438400"/>
            <a:ext cx="990600" cy="241738"/>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Rounded Rectangle 11"/>
          <p:cNvSpPr/>
          <p:nvPr/>
        </p:nvSpPr>
        <p:spPr bwMode="auto">
          <a:xfrm>
            <a:off x="714910" y="4144734"/>
            <a:ext cx="990600" cy="241738"/>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Rounded Rectangle 12"/>
          <p:cNvSpPr/>
          <p:nvPr/>
        </p:nvSpPr>
        <p:spPr bwMode="auto">
          <a:xfrm>
            <a:off x="714910" y="5334000"/>
            <a:ext cx="990600" cy="241738"/>
          </a:xfrm>
          <a:prstGeom prst="roundRect">
            <a:avLst/>
          </a:prstGeom>
          <a:noFill/>
          <a:ln w="254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6825303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fade">
                                      <p:cBhvr>
                                        <p:cTn id="6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Why Safe Driving Is Important?</a:t>
            </a:r>
          </a:p>
        </p:txBody>
      </p:sp>
      <p:pic>
        <p:nvPicPr>
          <p:cNvPr id="4" name="Picture 3"/>
          <p:cNvPicPr>
            <a:picLocks noChangeAspect="1"/>
          </p:cNvPicPr>
          <p:nvPr/>
        </p:nvPicPr>
        <p:blipFill>
          <a:blip r:embed="rId3"/>
          <a:stretch>
            <a:fillRect/>
          </a:stretch>
        </p:blipFill>
        <p:spPr>
          <a:xfrm>
            <a:off x="609600" y="1828800"/>
            <a:ext cx="8001000" cy="4343400"/>
          </a:xfrm>
          <a:prstGeom prst="rect">
            <a:avLst/>
          </a:prstGeom>
          <a:ln>
            <a:noFill/>
          </a:ln>
          <a:effectLst>
            <a:softEdge rad="112500"/>
          </a:effectLst>
        </p:spPr>
      </p:pic>
      <p:sp>
        <p:nvSpPr>
          <p:cNvPr id="5" name="Rectangle 9"/>
          <p:cNvSpPr>
            <a:spLocks noGrp="1" noChangeArrowheads="1"/>
          </p:cNvSpPr>
          <p:nvPr>
            <p:ph type="sldNum" sz="quarter" idx="12"/>
          </p:nvPr>
        </p:nvSpPr>
        <p:spPr>
          <a:xfrm>
            <a:off x="6858000" y="6391275"/>
            <a:ext cx="16002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smtClean="0"/>
              <a:t>1-2</a:t>
            </a:r>
            <a:endParaRPr lang="en-US" altLang="en-US" sz="1200" dirty="0"/>
          </a:p>
        </p:txBody>
      </p:sp>
      <p:sp>
        <p:nvSpPr>
          <p:cNvPr id="6" name="TextBox 5"/>
          <p:cNvSpPr txBox="1"/>
          <p:nvPr/>
        </p:nvSpPr>
        <p:spPr>
          <a:xfrm>
            <a:off x="990600" y="2667000"/>
            <a:ext cx="7391400" cy="2554545"/>
          </a:xfrm>
          <a:prstGeom prst="rect">
            <a:avLst/>
          </a:prstGeom>
          <a:solidFill>
            <a:schemeClr val="bg1">
              <a:alpha val="57000"/>
            </a:schemeClr>
          </a:solidFill>
          <a:effectLst>
            <a:softEdge rad="88900"/>
          </a:effectLst>
        </p:spPr>
        <p:txBody>
          <a:bodyPr wrap="square" rtlCol="0">
            <a:spAutoFit/>
          </a:bodyPr>
          <a:lstStyle/>
          <a:p>
            <a:pPr algn="ctr"/>
            <a:r>
              <a:rPr lang="en-US" sz="8000" dirty="0" smtClean="0">
                <a:solidFill>
                  <a:srgbClr val="002060"/>
                </a:solidFill>
                <a:effectLst>
                  <a:outerShdw blurRad="38100" dist="38100" dir="2700000" algn="tl">
                    <a:srgbClr val="000000">
                      <a:alpha val="43137"/>
                    </a:srgbClr>
                  </a:outerShdw>
                </a:effectLst>
                <a:latin typeface="Arial Rounded MT Bold" panose="020F0704030504030204" pitchFamily="34" charset="0"/>
              </a:rPr>
              <a:t>They Depend on You!</a:t>
            </a:r>
            <a:endParaRPr lang="en-US" sz="8000" dirty="0">
              <a:solidFill>
                <a:srgbClr val="002060"/>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7121795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18419632-856F-4583-A412-2FB9D0E33FEA}" type="slidenum">
              <a:rPr lang="en-US" altLang="en-US" sz="1200" smtClean="0"/>
              <a:pPr eaLnBrk="1" hangingPunct="1">
                <a:spcBef>
                  <a:spcPct val="0"/>
                </a:spcBef>
                <a:buClrTx/>
                <a:buSzTx/>
                <a:buFontTx/>
                <a:buNone/>
                <a:defRPr/>
              </a:pPr>
              <a:t>3</a:t>
            </a:fld>
            <a:endParaRPr lang="en-US" altLang="en-US" sz="1200" dirty="0"/>
          </a:p>
        </p:txBody>
      </p:sp>
      <p:sp>
        <p:nvSpPr>
          <p:cNvPr id="512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5"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6"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7"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8"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9" name="Rectangle 8"/>
          <p:cNvSpPr>
            <a:spLocks noChangeArrowheads="1"/>
          </p:cNvSpPr>
          <p:nvPr/>
        </p:nvSpPr>
        <p:spPr bwMode="auto">
          <a:xfrm>
            <a:off x="762000" y="1828800"/>
            <a:ext cx="7696200" cy="4191000"/>
          </a:xfrm>
          <a:prstGeom prst="rect">
            <a:avLst/>
          </a:prstGeom>
          <a:noFill/>
          <a:ln w="12700">
            <a:noFill/>
            <a:miter lim="800000"/>
            <a:headEnd/>
            <a:tailEnd/>
          </a:ln>
        </p:spPr>
        <p:txBody>
          <a:bodyPr lIns="90488" tIns="44450" rIns="90488" bIns="44450"/>
          <a:lstStyle/>
          <a:p>
            <a:pPr eaLnBrk="0" hangingPunct="0">
              <a:spcBef>
                <a:spcPct val="50000"/>
              </a:spcBef>
              <a:defRPr/>
            </a:pPr>
            <a:r>
              <a:rPr lang="en-US" altLang="en-US" sz="3200" dirty="0">
                <a:cs typeface="+mn-cs"/>
              </a:rPr>
              <a:t>Upon completion of this continuing education module you should be able to:</a:t>
            </a:r>
          </a:p>
          <a:p>
            <a:pPr marL="455613" lvl="1" indent="-455613" eaLnBrk="0" hangingPunct="0">
              <a:spcBef>
                <a:spcPct val="50000"/>
              </a:spcBef>
              <a:buFont typeface="Wingdings" pitchFamily="2" charset="2"/>
              <a:buChar char="þ"/>
              <a:defRPr/>
            </a:pPr>
            <a:r>
              <a:rPr lang="en-US" altLang="en-US" sz="2800" dirty="0">
                <a:cs typeface="+mn-cs"/>
              </a:rPr>
              <a:t>Explain the safe driving factors </a:t>
            </a:r>
          </a:p>
          <a:p>
            <a:pPr marL="455613" lvl="1" indent="-455613" eaLnBrk="0" hangingPunct="0">
              <a:spcBef>
                <a:spcPct val="50000"/>
              </a:spcBef>
              <a:buFont typeface="Wingdings" pitchFamily="2" charset="2"/>
              <a:buChar char="þ"/>
              <a:defRPr/>
            </a:pPr>
            <a:r>
              <a:rPr lang="en-US" altLang="en-US" sz="2800" dirty="0">
                <a:cs typeface="+mn-cs"/>
              </a:rPr>
              <a:t>Understand the critical types of crashes </a:t>
            </a:r>
          </a:p>
          <a:p>
            <a:pPr marL="455613" lvl="1" indent="-455613" eaLnBrk="0" hangingPunct="0">
              <a:spcBef>
                <a:spcPct val="50000"/>
              </a:spcBef>
              <a:buFont typeface="Wingdings" pitchFamily="2" charset="2"/>
              <a:buChar char="þ"/>
              <a:defRPr/>
            </a:pPr>
            <a:r>
              <a:rPr lang="en-US" altLang="en-US" sz="2800" dirty="0">
                <a:cs typeface="+mn-cs"/>
              </a:rPr>
              <a:t>Understand fatigued driving avoidance</a:t>
            </a:r>
          </a:p>
          <a:p>
            <a:pPr marL="455613" lvl="1" indent="-455613" eaLnBrk="0" hangingPunct="0">
              <a:spcBef>
                <a:spcPct val="50000"/>
              </a:spcBef>
              <a:buFont typeface="Wingdings" pitchFamily="2" charset="2"/>
              <a:buChar char="þ"/>
              <a:defRPr/>
            </a:pPr>
            <a:r>
              <a:rPr lang="en-US" altLang="en-US" sz="2800" dirty="0">
                <a:cs typeface="+mn-cs"/>
              </a:rPr>
              <a:t>Understand the dangers of distracted driving  </a:t>
            </a:r>
          </a:p>
          <a:p>
            <a:pPr marL="455613" lvl="1" indent="-455613" eaLnBrk="0" hangingPunct="0">
              <a:spcBef>
                <a:spcPct val="50000"/>
              </a:spcBef>
              <a:buFont typeface="Wingdings" pitchFamily="2" charset="2"/>
              <a:buChar char="þ"/>
              <a:defRPr/>
            </a:pPr>
            <a:r>
              <a:rPr lang="en-US" altLang="en-US" sz="2800" dirty="0">
                <a:cs typeface="+mn-cs"/>
              </a:rPr>
              <a:t>Apply accident avoidance techniques</a:t>
            </a:r>
          </a:p>
        </p:txBody>
      </p:sp>
      <p:sp>
        <p:nvSpPr>
          <p:cNvPr id="5130" name="Rectangle 9"/>
          <p:cNvSpPr>
            <a:spLocks noGrp="1" noChangeArrowheads="1"/>
          </p:cNvSpPr>
          <p:nvPr>
            <p:ph type="title"/>
          </p:nvPr>
        </p:nvSpPr>
        <p:spPr/>
        <p:txBody>
          <a:bodyPr/>
          <a:lstStyle/>
          <a:p>
            <a:pPr eaLnBrk="1" hangingPunct="1"/>
            <a:r>
              <a:rPr lang="en-US" altLang="en-US"/>
              <a:t>Objectives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9">
                                            <p:txEl>
                                              <p:pRg st="1" end="1"/>
                                            </p:txEl>
                                          </p:spTgt>
                                        </p:tgtEl>
                                        <p:attrNameLst>
                                          <p:attrName>style.visibility</p:attrName>
                                        </p:attrNameLst>
                                      </p:cBhvr>
                                      <p:to>
                                        <p:strVal val="visible"/>
                                      </p:to>
                                    </p:set>
                                    <p:animEffect transition="in" filter="fade">
                                      <p:cBhvr>
                                        <p:cTn id="7" dur="500"/>
                                        <p:tgtEl>
                                          <p:spTgt spid="512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9">
                                            <p:txEl>
                                              <p:pRg st="2" end="2"/>
                                            </p:txEl>
                                          </p:spTgt>
                                        </p:tgtEl>
                                        <p:attrNameLst>
                                          <p:attrName>style.visibility</p:attrName>
                                        </p:attrNameLst>
                                      </p:cBhvr>
                                      <p:to>
                                        <p:strVal val="visible"/>
                                      </p:to>
                                    </p:set>
                                    <p:animEffect transition="in" filter="fade">
                                      <p:cBhvr>
                                        <p:cTn id="12" dur="500"/>
                                        <p:tgtEl>
                                          <p:spTgt spid="51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9">
                                            <p:txEl>
                                              <p:pRg st="3" end="3"/>
                                            </p:txEl>
                                          </p:spTgt>
                                        </p:tgtEl>
                                        <p:attrNameLst>
                                          <p:attrName>style.visibility</p:attrName>
                                        </p:attrNameLst>
                                      </p:cBhvr>
                                      <p:to>
                                        <p:strVal val="visible"/>
                                      </p:to>
                                    </p:set>
                                    <p:animEffect transition="in" filter="fade">
                                      <p:cBhvr>
                                        <p:cTn id="17" dur="500"/>
                                        <p:tgtEl>
                                          <p:spTgt spid="512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9">
                                            <p:txEl>
                                              <p:pRg st="4" end="4"/>
                                            </p:txEl>
                                          </p:spTgt>
                                        </p:tgtEl>
                                        <p:attrNameLst>
                                          <p:attrName>style.visibility</p:attrName>
                                        </p:attrNameLst>
                                      </p:cBhvr>
                                      <p:to>
                                        <p:strVal val="visible"/>
                                      </p:to>
                                    </p:set>
                                    <p:animEffect transition="in" filter="fade">
                                      <p:cBhvr>
                                        <p:cTn id="22" dur="500"/>
                                        <p:tgtEl>
                                          <p:spTgt spid="51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9">
                                            <p:txEl>
                                              <p:pRg st="5" end="5"/>
                                            </p:txEl>
                                          </p:spTgt>
                                        </p:tgtEl>
                                        <p:attrNameLst>
                                          <p:attrName>style.visibility</p:attrName>
                                        </p:attrNameLst>
                                      </p:cBhvr>
                                      <p:to>
                                        <p:strVal val="visible"/>
                                      </p:to>
                                    </p:set>
                                    <p:animEffect transition="in" filter="fade">
                                      <p:cBhvr>
                                        <p:cTn id="27" dur="500"/>
                                        <p:tgtEl>
                                          <p:spTgt spid="51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66800"/>
            <a:ext cx="7772400" cy="2057400"/>
          </a:xfrm>
        </p:spPr>
        <p:txBody>
          <a:bodyPr/>
          <a:lstStyle/>
          <a:p>
            <a:pPr eaLnBrk="1" hangingPunct="1"/>
            <a:r>
              <a:rPr lang="en-US" altLang="en-US" i="0" dirty="0" smtClean="0"/>
              <a:t>Key Concepts</a:t>
            </a:r>
            <a:br>
              <a:rPr lang="en-US" altLang="en-US" i="0" dirty="0" smtClean="0"/>
            </a:br>
            <a:r>
              <a:rPr lang="en-US" altLang="en-US" sz="2400" i="0" dirty="0" smtClean="0"/>
              <a:t>Session One</a:t>
            </a:r>
            <a:r>
              <a:rPr lang="en-US" altLang="en-US" i="0" dirty="0" smtClean="0"/>
              <a:t> </a:t>
            </a:r>
            <a:endParaRPr lang="en-US" altLang="en-US" i="0" dirty="0"/>
          </a:p>
        </p:txBody>
      </p:sp>
      <p:sp>
        <p:nvSpPr>
          <p:cNvPr id="4" name="Slide Number Placeholder 5"/>
          <p:cNvSpPr>
            <a:spLocks noGrp="1"/>
          </p:cNvSpPr>
          <p:nvPr>
            <p:ph type="sldNum" sz="quarter" idx="12"/>
          </p:nvPr>
        </p:nvSpPr>
        <p:spPr>
          <a:xfrm>
            <a:off x="6858000" y="6400800"/>
            <a:ext cx="16002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smtClean="0">
                <a:solidFill>
                  <a:srgbClr val="000000"/>
                </a:solidFill>
              </a:rPr>
              <a:t>1-5</a:t>
            </a:r>
            <a:endParaRPr lang="en-US" altLang="en-US" sz="1200" dirty="0">
              <a:solidFill>
                <a:srgbClr val="000000"/>
              </a:solidFill>
            </a:endParaRPr>
          </a:p>
        </p:txBody>
      </p:sp>
    </p:spTree>
    <p:extLst>
      <p:ext uri="{BB962C8B-B14F-4D97-AF65-F5344CB8AC3E}">
        <p14:creationId xmlns:p14="http://schemas.microsoft.com/office/powerpoint/2010/main" val="2018056575"/>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6858000" y="6400800"/>
            <a:ext cx="1600200" cy="457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0CA5D683-8EBE-4F61-9687-C2A23DF2D610}" type="slidenum">
              <a:rPr lang="en-US" altLang="en-US" sz="1200" smtClean="0"/>
              <a:pPr eaLnBrk="1" hangingPunct="1">
                <a:spcBef>
                  <a:spcPct val="0"/>
                </a:spcBef>
                <a:buClrTx/>
                <a:buSzTx/>
                <a:buFontTx/>
                <a:buNone/>
                <a:defRPr/>
              </a:pPr>
              <a:t>5</a:t>
            </a:fld>
            <a:endParaRPr lang="en-US" altLang="en-US" sz="1200" dirty="0"/>
          </a:p>
        </p:txBody>
      </p:sp>
      <p:pic>
        <p:nvPicPr>
          <p:cNvPr id="4" name="Picture 2" descr="j0227669">
            <a:extLst>
              <a:ext uri="{FF2B5EF4-FFF2-40B4-BE49-F238E27FC236}">
                <a16:creationId xmlns="" xmlns:a16="http://schemas.microsoft.com/office/drawing/2014/main" id="{09802764-14D7-48B1-8DEF-9185941B3933}"/>
              </a:ext>
            </a:extLst>
          </p:cNvPr>
          <p:cNvPicPr>
            <a:picLocks noChangeAspect="1" noChangeArrowheads="1"/>
          </p:cNvPicPr>
          <p:nvPr/>
        </p:nvPicPr>
        <p:blipFill>
          <a:blip r:embed="rId3">
            <a:lum contrast="-58000"/>
            <a:extLst>
              <a:ext uri="{28A0092B-C50C-407E-A947-70E740481C1C}">
                <a14:useLocalDpi xmlns:a14="http://schemas.microsoft.com/office/drawing/2010/main" val="0"/>
              </a:ext>
            </a:extLst>
          </a:blip>
          <a:srcRect/>
          <a:stretch>
            <a:fillRect/>
          </a:stretch>
        </p:blipFill>
        <p:spPr bwMode="auto">
          <a:xfrm>
            <a:off x="457200" y="1219200"/>
            <a:ext cx="8229600" cy="4800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a:extLst>
              <a:ext uri="{FF2B5EF4-FFF2-40B4-BE49-F238E27FC236}">
                <a16:creationId xmlns="" xmlns:a16="http://schemas.microsoft.com/office/drawing/2014/main" id="{FC60D354-0BC3-4965-A68F-CC32BF9DB94C}"/>
              </a:ext>
            </a:extLst>
          </p:cNvPr>
          <p:cNvSpPr txBox="1">
            <a:spLocks noChangeArrowheads="1"/>
          </p:cNvSpPr>
          <p:nvPr/>
        </p:nvSpPr>
        <p:spPr bwMode="auto">
          <a:xfrm>
            <a:off x="1219200" y="1689710"/>
            <a:ext cx="6705600" cy="253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858" tIns="44930" rIns="89858" bIns="44930">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r>
              <a:rPr lang="en-US" sz="5300" b="1" dirty="0" smtClean="0">
                <a:solidFill>
                  <a:schemeClr val="bg1"/>
                </a:solidFill>
                <a:effectLst>
                  <a:outerShdw blurRad="38100" dist="38100" dir="2700000" algn="tl">
                    <a:srgbClr val="000000">
                      <a:alpha val="43137"/>
                    </a:srgbClr>
                  </a:outerShdw>
                </a:effectLst>
                <a:latin typeface="Arial" pitchFamily="34" charset="0"/>
              </a:rPr>
              <a:t>Take a Proactive</a:t>
            </a:r>
            <a:endParaRPr lang="en-US" sz="5300" b="1" dirty="0">
              <a:solidFill>
                <a:schemeClr val="bg1"/>
              </a:solidFill>
              <a:effectLst>
                <a:outerShdw blurRad="38100" dist="38100" dir="2700000" algn="tl">
                  <a:srgbClr val="000000">
                    <a:alpha val="43137"/>
                  </a:srgbClr>
                </a:outerShdw>
              </a:effectLst>
              <a:latin typeface="Arial" pitchFamily="34" charset="0"/>
            </a:endParaRPr>
          </a:p>
          <a:p>
            <a:pPr algn="ctr"/>
            <a:r>
              <a:rPr lang="en-US" sz="5300" b="1" dirty="0">
                <a:solidFill>
                  <a:schemeClr val="bg1"/>
                </a:solidFill>
                <a:effectLst>
                  <a:outerShdw blurRad="38100" dist="38100" dir="2700000" algn="tl">
                    <a:srgbClr val="000000">
                      <a:alpha val="43137"/>
                    </a:srgbClr>
                  </a:outerShdw>
                </a:effectLst>
                <a:latin typeface="Arial" pitchFamily="34" charset="0"/>
              </a:rPr>
              <a:t>Approach to </a:t>
            </a:r>
          </a:p>
          <a:p>
            <a:pPr algn="ctr"/>
            <a:r>
              <a:rPr lang="en-US" sz="5300" b="1" dirty="0">
                <a:solidFill>
                  <a:schemeClr val="bg1"/>
                </a:solidFill>
                <a:effectLst>
                  <a:outerShdw blurRad="38100" dist="38100" dir="2700000" algn="tl">
                    <a:srgbClr val="000000">
                      <a:alpha val="43137"/>
                    </a:srgbClr>
                  </a:outerShdw>
                </a:effectLst>
                <a:latin typeface="Arial" pitchFamily="34" charset="0"/>
              </a:rPr>
              <a:t>Safe Driving</a:t>
            </a:r>
          </a:p>
        </p:txBody>
      </p:sp>
      <p:sp>
        <p:nvSpPr>
          <p:cNvPr id="6" name="TextBox 5">
            <a:extLst>
              <a:ext uri="{FF2B5EF4-FFF2-40B4-BE49-F238E27FC236}">
                <a16:creationId xmlns="" xmlns:a16="http://schemas.microsoft.com/office/drawing/2014/main" id="{7200EF51-CE0C-46E8-910A-A718A56952DF}"/>
              </a:ext>
            </a:extLst>
          </p:cNvPr>
          <p:cNvSpPr txBox="1"/>
          <p:nvPr/>
        </p:nvSpPr>
        <p:spPr>
          <a:xfrm>
            <a:off x="685800" y="4572000"/>
            <a:ext cx="7772400" cy="923330"/>
          </a:xfrm>
          <a:prstGeom prst="rect">
            <a:avLst/>
          </a:prstGeom>
          <a:noFill/>
        </p:spPr>
        <p:txBody>
          <a:bodyPr wrap="square" rtlCol="0">
            <a:spAutoFit/>
          </a:bodyPr>
          <a:lstStyle/>
          <a:p>
            <a:pPr algn="ctr"/>
            <a:r>
              <a:rPr lang="en-US" dirty="0">
                <a:solidFill>
                  <a:schemeClr val="bg1"/>
                </a:solidFill>
              </a:rPr>
              <a:t>This training module is intended to instruct drivers on the importance of taking a proactive approach when operating a motor vehicle, rather than being reactive to the driving </a:t>
            </a:r>
            <a:r>
              <a:rPr lang="en-US" dirty="0" smtClean="0">
                <a:solidFill>
                  <a:schemeClr val="bg1"/>
                </a:solidFill>
              </a:rPr>
              <a:t>conditions </a:t>
            </a:r>
            <a:endParaRPr lang="en-US"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914400"/>
            <a:ext cx="7696200" cy="762000"/>
          </a:xfrm>
        </p:spPr>
        <p:txBody>
          <a:bodyPr/>
          <a:lstStyle/>
          <a:p>
            <a:pPr eaLnBrk="1" hangingPunct="1"/>
            <a:r>
              <a:rPr lang="en-US" altLang="en-US" dirty="0" smtClean="0"/>
              <a:t>Crash </a:t>
            </a:r>
            <a:r>
              <a:rPr lang="en-US" altLang="en-US" dirty="0"/>
              <a:t>Facts</a:t>
            </a:r>
          </a:p>
        </p:txBody>
      </p:sp>
      <p:sp>
        <p:nvSpPr>
          <p:cNvPr id="7"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0CA5D683-8EBE-4F61-9687-C2A23DF2D610}" type="slidenum">
              <a:rPr lang="en-US" altLang="en-US" sz="1200" smtClean="0"/>
              <a:pPr eaLnBrk="1" hangingPunct="1">
                <a:spcBef>
                  <a:spcPct val="0"/>
                </a:spcBef>
                <a:buClrTx/>
                <a:buSzTx/>
                <a:buFontTx/>
                <a:buNone/>
                <a:defRPr/>
              </a:pPr>
              <a:t>6</a:t>
            </a:fld>
            <a:endParaRPr lang="en-US" altLang="en-US" sz="1200" dirty="0"/>
          </a:p>
        </p:txBody>
      </p:sp>
      <p:graphicFrame>
        <p:nvGraphicFramePr>
          <p:cNvPr id="4" name="Table 3">
            <a:extLst>
              <a:ext uri="{FF2B5EF4-FFF2-40B4-BE49-F238E27FC236}">
                <a16:creationId xmlns="" xmlns:a16="http://schemas.microsoft.com/office/drawing/2014/main" id="{753D22B3-9DCD-47CA-B776-A121EDBF4EAF}"/>
              </a:ext>
            </a:extLst>
          </p:cNvPr>
          <p:cNvGraphicFramePr>
            <a:graphicFrameLocks noGrp="1"/>
          </p:cNvGraphicFramePr>
          <p:nvPr>
            <p:extLst>
              <p:ext uri="{D42A27DB-BD31-4B8C-83A1-F6EECF244321}">
                <p14:modId xmlns:p14="http://schemas.microsoft.com/office/powerpoint/2010/main" val="3718848120"/>
              </p:ext>
            </p:extLst>
          </p:nvPr>
        </p:nvGraphicFramePr>
        <p:xfrm>
          <a:off x="762000" y="1905000"/>
          <a:ext cx="7696200" cy="1854200"/>
        </p:xfrm>
        <a:graphic>
          <a:graphicData uri="http://schemas.openxmlformats.org/drawingml/2006/table">
            <a:tbl>
              <a:tblPr firstRow="1" bandRow="1">
                <a:tableStyleId>{5C22544A-7EE6-4342-B048-85BDC9FD1C3A}</a:tableStyleId>
              </a:tblPr>
              <a:tblGrid>
                <a:gridCol w="2819400">
                  <a:extLst>
                    <a:ext uri="{9D8B030D-6E8A-4147-A177-3AD203B41FA5}">
                      <a16:colId xmlns="" xmlns:a16="http://schemas.microsoft.com/office/drawing/2014/main" val="1710604581"/>
                    </a:ext>
                  </a:extLst>
                </a:gridCol>
                <a:gridCol w="4876800">
                  <a:extLst>
                    <a:ext uri="{9D8B030D-6E8A-4147-A177-3AD203B41FA5}">
                      <a16:colId xmlns="" xmlns:a16="http://schemas.microsoft.com/office/drawing/2014/main" val="3636186323"/>
                    </a:ext>
                  </a:extLst>
                </a:gridCol>
              </a:tblGrid>
              <a:tr h="370840">
                <a:tc>
                  <a:txBody>
                    <a:bodyPr/>
                    <a:lstStyle/>
                    <a:p>
                      <a:r>
                        <a:rPr lang="en-US" dirty="0">
                          <a:solidFill>
                            <a:srgbClr val="002060"/>
                          </a:solidFill>
                        </a:rPr>
                        <a:t>Crash Type</a:t>
                      </a:r>
                    </a:p>
                  </a:txBody>
                  <a:tcPr/>
                </a:tc>
                <a:tc>
                  <a:txBody>
                    <a:bodyPr/>
                    <a:lstStyle/>
                    <a:p>
                      <a:pPr algn="ctr"/>
                      <a:r>
                        <a:rPr lang="en-US" dirty="0" smtClean="0">
                          <a:solidFill>
                            <a:srgbClr val="002060"/>
                          </a:solidFill>
                        </a:rPr>
                        <a:t>Number </a:t>
                      </a:r>
                      <a:endParaRPr lang="en-US" dirty="0">
                        <a:solidFill>
                          <a:srgbClr val="002060"/>
                        </a:solidFill>
                      </a:endParaRPr>
                    </a:p>
                  </a:txBody>
                  <a:tcPr/>
                </a:tc>
                <a:extLst>
                  <a:ext uri="{0D108BD9-81ED-4DB2-BD59-A6C34878D82A}">
                    <a16:rowId xmlns="" xmlns:a16="http://schemas.microsoft.com/office/drawing/2014/main" val="2925237184"/>
                  </a:ext>
                </a:extLst>
              </a:tr>
              <a:tr h="370840">
                <a:tc>
                  <a:txBody>
                    <a:bodyPr/>
                    <a:lstStyle/>
                    <a:p>
                      <a:r>
                        <a:rPr lang="en-US" dirty="0"/>
                        <a:t>Police Reported</a:t>
                      </a:r>
                    </a:p>
                  </a:txBody>
                  <a:tcPr/>
                </a:tc>
                <a:tc>
                  <a:txBody>
                    <a:bodyPr/>
                    <a:lstStyle/>
                    <a:p>
                      <a:pPr algn="ctr"/>
                      <a:r>
                        <a:rPr lang="en-US" dirty="0"/>
                        <a:t>6,296,000</a:t>
                      </a:r>
                    </a:p>
                  </a:txBody>
                  <a:tcPr/>
                </a:tc>
                <a:extLst>
                  <a:ext uri="{0D108BD9-81ED-4DB2-BD59-A6C34878D82A}">
                    <a16:rowId xmlns="" xmlns:a16="http://schemas.microsoft.com/office/drawing/2014/main" val="3123515654"/>
                  </a:ext>
                </a:extLst>
              </a:tr>
              <a:tr h="370840">
                <a:tc>
                  <a:txBody>
                    <a:bodyPr/>
                    <a:lstStyle/>
                    <a:p>
                      <a:r>
                        <a:rPr lang="en-US" dirty="0"/>
                        <a:t>Fatalities</a:t>
                      </a:r>
                    </a:p>
                  </a:txBody>
                  <a:tcPr/>
                </a:tc>
                <a:tc>
                  <a:txBody>
                    <a:bodyPr/>
                    <a:lstStyle/>
                    <a:p>
                      <a:pPr algn="ctr"/>
                      <a:r>
                        <a:rPr lang="en-US" dirty="0"/>
                        <a:t>35,092</a:t>
                      </a:r>
                    </a:p>
                  </a:txBody>
                  <a:tcPr/>
                </a:tc>
                <a:extLst>
                  <a:ext uri="{0D108BD9-81ED-4DB2-BD59-A6C34878D82A}">
                    <a16:rowId xmlns="" xmlns:a16="http://schemas.microsoft.com/office/drawing/2014/main" val="2788083680"/>
                  </a:ext>
                </a:extLst>
              </a:tr>
              <a:tr h="370840">
                <a:tc>
                  <a:txBody>
                    <a:bodyPr/>
                    <a:lstStyle/>
                    <a:p>
                      <a:r>
                        <a:rPr lang="en-US" dirty="0"/>
                        <a:t>Injured </a:t>
                      </a:r>
                    </a:p>
                  </a:txBody>
                  <a:tcPr/>
                </a:tc>
                <a:tc>
                  <a:txBody>
                    <a:bodyPr/>
                    <a:lstStyle/>
                    <a:p>
                      <a:pPr algn="ctr"/>
                      <a:r>
                        <a:rPr lang="en-US" dirty="0"/>
                        <a:t>1,715,000</a:t>
                      </a:r>
                    </a:p>
                  </a:txBody>
                  <a:tcPr/>
                </a:tc>
                <a:extLst>
                  <a:ext uri="{0D108BD9-81ED-4DB2-BD59-A6C34878D82A}">
                    <a16:rowId xmlns="" xmlns:a16="http://schemas.microsoft.com/office/drawing/2014/main" val="2918304522"/>
                  </a:ext>
                </a:extLst>
              </a:tr>
              <a:tr h="370840">
                <a:tc>
                  <a:txBody>
                    <a:bodyPr/>
                    <a:lstStyle/>
                    <a:p>
                      <a:r>
                        <a:rPr lang="en-US" dirty="0"/>
                        <a:t>Property Damage</a:t>
                      </a:r>
                    </a:p>
                  </a:txBody>
                  <a:tcPr/>
                </a:tc>
                <a:tc>
                  <a:txBody>
                    <a:bodyPr/>
                    <a:lstStyle/>
                    <a:p>
                      <a:pPr algn="ctr"/>
                      <a:r>
                        <a:rPr lang="en-US" dirty="0"/>
                        <a:t>4,548,000</a:t>
                      </a:r>
                    </a:p>
                  </a:txBody>
                  <a:tcPr/>
                </a:tc>
                <a:extLst>
                  <a:ext uri="{0D108BD9-81ED-4DB2-BD59-A6C34878D82A}">
                    <a16:rowId xmlns="" xmlns:a16="http://schemas.microsoft.com/office/drawing/2014/main" val="3866733989"/>
                  </a:ext>
                </a:extLst>
              </a:tr>
            </a:tbl>
          </a:graphicData>
        </a:graphic>
      </p:graphicFrame>
      <p:sp>
        <p:nvSpPr>
          <p:cNvPr id="5" name="TextBox 4">
            <a:extLst>
              <a:ext uri="{FF2B5EF4-FFF2-40B4-BE49-F238E27FC236}">
                <a16:creationId xmlns="" xmlns:a16="http://schemas.microsoft.com/office/drawing/2014/main" id="{0B7F05D2-18EB-4D58-875B-6B8EB488CE6F}"/>
              </a:ext>
            </a:extLst>
          </p:cNvPr>
          <p:cNvSpPr txBox="1"/>
          <p:nvPr/>
        </p:nvSpPr>
        <p:spPr>
          <a:xfrm>
            <a:off x="761999" y="3987800"/>
            <a:ext cx="7543800" cy="2031325"/>
          </a:xfrm>
          <a:prstGeom prst="rect">
            <a:avLst/>
          </a:prstGeom>
          <a:noFill/>
        </p:spPr>
        <p:txBody>
          <a:bodyPr wrap="square" rtlCol="0">
            <a:spAutoFit/>
          </a:bodyPr>
          <a:lstStyle/>
          <a:p>
            <a:pPr marL="285750" indent="-285750">
              <a:buFont typeface="Wingdings" panose="05000000000000000000" pitchFamily="2" charset="2"/>
              <a:buChar char="ü"/>
            </a:pPr>
            <a:r>
              <a:rPr lang="en-US" dirty="0"/>
              <a:t>97 people are killed each day in motor vehicle crashes</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a:t>Motor vehicle crashes were the leading cause of death for ages 16 through 23 in </a:t>
            </a:r>
            <a:r>
              <a:rPr lang="en-US" dirty="0" smtClean="0"/>
              <a:t>2015</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19 out of 644 OSHA </a:t>
            </a:r>
            <a:r>
              <a:rPr lang="en-US" dirty="0" err="1" smtClean="0"/>
              <a:t>Recordables</a:t>
            </a:r>
            <a:r>
              <a:rPr lang="en-US" dirty="0" smtClean="0"/>
              <a:t> (2017) were related to Motor Vehicles in the ET&amp;D  Partnership</a:t>
            </a:r>
            <a:endParaRPr lang="en-US" dirty="0"/>
          </a:p>
        </p:txBody>
      </p:sp>
      <p:sp>
        <p:nvSpPr>
          <p:cNvPr id="2" name="Rounded Rectangle 1"/>
          <p:cNvSpPr/>
          <p:nvPr/>
        </p:nvSpPr>
        <p:spPr bwMode="auto">
          <a:xfrm>
            <a:off x="266699" y="304800"/>
            <a:ext cx="8534399" cy="5943600"/>
          </a:xfrm>
          <a:prstGeom prst="roundRect">
            <a:avLst>
              <a:gd name="adj" fmla="val 12386"/>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bg1"/>
                </a:solidFill>
                <a:effectLst/>
                <a:latin typeface="Arial Rounded MT Bold" panose="020F0704030504030204" pitchFamily="34" charset="0"/>
              </a:rPr>
              <a:t>Recordable injuries due to motor vehicle accidents increased 3% for ET&amp;D partner member companies from 2016 to 2017</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1A2AEA3E-FE20-47E8-BBB7-71531E120466}" type="slidenum">
              <a:rPr lang="en-US" altLang="en-US" sz="1200" smtClean="0"/>
              <a:pPr eaLnBrk="1" hangingPunct="1">
                <a:spcBef>
                  <a:spcPct val="0"/>
                </a:spcBef>
                <a:buClrTx/>
                <a:buSzTx/>
                <a:buFontTx/>
                <a:buNone/>
                <a:defRPr/>
              </a:pPr>
              <a:t>7</a:t>
            </a:fld>
            <a:endParaRPr lang="en-US" altLang="en-US" sz="1200" dirty="0"/>
          </a:p>
        </p:txBody>
      </p:sp>
      <p:sp>
        <p:nvSpPr>
          <p:cNvPr id="819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7"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8"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9"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200"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202" name="Rectangle 9"/>
          <p:cNvSpPr>
            <a:spLocks noGrp="1" noChangeArrowheads="1"/>
          </p:cNvSpPr>
          <p:nvPr>
            <p:ph type="title"/>
          </p:nvPr>
        </p:nvSpPr>
        <p:spPr/>
        <p:txBody>
          <a:bodyPr/>
          <a:lstStyle/>
          <a:p>
            <a:pPr eaLnBrk="1" hangingPunct="1"/>
            <a:r>
              <a:rPr lang="en-US" altLang="en-US" dirty="0"/>
              <a:t>Safe Driving Factors </a:t>
            </a:r>
          </a:p>
        </p:txBody>
      </p:sp>
      <p:sp>
        <p:nvSpPr>
          <p:cNvPr id="2" name="TextBox 1">
            <a:extLst>
              <a:ext uri="{FF2B5EF4-FFF2-40B4-BE49-F238E27FC236}">
                <a16:creationId xmlns="" xmlns:a16="http://schemas.microsoft.com/office/drawing/2014/main" id="{88B529D4-9207-4999-8D3F-9F9BD36467D0}"/>
              </a:ext>
            </a:extLst>
          </p:cNvPr>
          <p:cNvSpPr txBox="1"/>
          <p:nvPr/>
        </p:nvSpPr>
        <p:spPr>
          <a:xfrm>
            <a:off x="533400" y="1747515"/>
            <a:ext cx="8229600" cy="4739759"/>
          </a:xfrm>
          <a:prstGeom prst="rect">
            <a:avLst/>
          </a:prstGeom>
          <a:noFill/>
        </p:spPr>
        <p:txBody>
          <a:bodyPr wrap="square" rtlCol="0">
            <a:spAutoFit/>
          </a:bodyPr>
          <a:lstStyle/>
          <a:p>
            <a:pPr>
              <a:spcAft>
                <a:spcPts val="1000"/>
              </a:spcAft>
            </a:pPr>
            <a:r>
              <a:rPr lang="en-US" sz="2800" b="1" dirty="0" smtClean="0">
                <a:solidFill>
                  <a:srgbClr val="002060"/>
                </a:solidFill>
                <a:latin typeface="Arial Rounded MT Bold" panose="020F0704030504030204" pitchFamily="34" charset="0"/>
              </a:rPr>
              <a:t>Knowledge is What to Do</a:t>
            </a:r>
          </a:p>
          <a:p>
            <a:pPr marL="342900" indent="-342900">
              <a:spcAft>
                <a:spcPts val="1000"/>
              </a:spcAft>
              <a:buFont typeface="Arial" panose="020B0604020202020204" pitchFamily="34" charset="0"/>
              <a:buChar char="•"/>
            </a:pPr>
            <a:r>
              <a:rPr lang="en-US" sz="2000" dirty="0" smtClean="0"/>
              <a:t>Rules </a:t>
            </a:r>
            <a:r>
              <a:rPr lang="en-US" sz="2000" dirty="0"/>
              <a:t>of the road </a:t>
            </a:r>
            <a:r>
              <a:rPr lang="en-US" sz="2000" dirty="0" smtClean="0"/>
              <a:t>like stopping </a:t>
            </a:r>
            <a:r>
              <a:rPr lang="en-US" sz="2000" dirty="0"/>
              <a:t>at red flashing </a:t>
            </a:r>
            <a:r>
              <a:rPr lang="en-US" sz="2000" dirty="0" smtClean="0"/>
              <a:t>lights </a:t>
            </a:r>
            <a:endParaRPr lang="en-US" sz="2000" dirty="0"/>
          </a:p>
          <a:p>
            <a:pPr>
              <a:spcAft>
                <a:spcPts val="1000"/>
              </a:spcAft>
            </a:pPr>
            <a:r>
              <a:rPr lang="en-US" sz="2800" b="1" dirty="0" smtClean="0">
                <a:solidFill>
                  <a:srgbClr val="002060"/>
                </a:solidFill>
                <a:latin typeface="Arial Rounded MT Bold" panose="020F0704030504030204" pitchFamily="34" charset="0"/>
              </a:rPr>
              <a:t>Skill is How to Do it</a:t>
            </a:r>
          </a:p>
          <a:p>
            <a:pPr marL="342900" indent="-342900">
              <a:spcAft>
                <a:spcPts val="1000"/>
              </a:spcAft>
              <a:buFont typeface="Arial" panose="020B0604020202020204" pitchFamily="34" charset="0"/>
              <a:buChar char="•"/>
            </a:pPr>
            <a:r>
              <a:rPr lang="en-US" sz="2000" dirty="0" smtClean="0"/>
              <a:t>Mechanical </a:t>
            </a:r>
            <a:r>
              <a:rPr lang="en-US" sz="2000" dirty="0"/>
              <a:t>operation </a:t>
            </a:r>
            <a:r>
              <a:rPr lang="en-US" sz="2000" dirty="0" smtClean="0"/>
              <a:t>like pulling </a:t>
            </a:r>
            <a:r>
              <a:rPr lang="en-US" sz="2000" dirty="0"/>
              <a:t>out of a </a:t>
            </a:r>
            <a:r>
              <a:rPr lang="en-US" sz="2000" dirty="0" smtClean="0"/>
              <a:t>skid</a:t>
            </a:r>
            <a:endParaRPr lang="en-US" sz="2000" dirty="0"/>
          </a:p>
          <a:p>
            <a:pPr>
              <a:spcAft>
                <a:spcPts val="1000"/>
              </a:spcAft>
            </a:pPr>
            <a:r>
              <a:rPr lang="en-US" sz="2800" b="1" dirty="0" smtClean="0">
                <a:solidFill>
                  <a:srgbClr val="002060"/>
                </a:solidFill>
                <a:latin typeface="Arial Rounded MT Bold" panose="020F0704030504030204" pitchFamily="34" charset="0"/>
              </a:rPr>
              <a:t>Decision is When to Do it</a:t>
            </a:r>
          </a:p>
          <a:p>
            <a:pPr marL="342900" indent="-342900">
              <a:spcAft>
                <a:spcPts val="1000"/>
              </a:spcAft>
              <a:buFont typeface="Arial" panose="020B0604020202020204" pitchFamily="34" charset="0"/>
              <a:buChar char="•"/>
            </a:pPr>
            <a:r>
              <a:rPr lang="en-US" sz="2000" dirty="0" smtClean="0"/>
              <a:t>Summary </a:t>
            </a:r>
            <a:r>
              <a:rPr lang="en-US" sz="2000" dirty="0"/>
              <a:t>of knowledge and skill, based on your driving </a:t>
            </a:r>
            <a:r>
              <a:rPr lang="en-US" sz="2000" dirty="0" smtClean="0"/>
              <a:t>experience and training</a:t>
            </a:r>
            <a:endParaRPr lang="en-US" sz="2000" dirty="0"/>
          </a:p>
          <a:p>
            <a:pPr>
              <a:spcAft>
                <a:spcPts val="1000"/>
              </a:spcAft>
            </a:pPr>
            <a:r>
              <a:rPr lang="en-US" sz="2800" b="1" dirty="0" smtClean="0">
                <a:solidFill>
                  <a:srgbClr val="002060"/>
                </a:solidFill>
                <a:latin typeface="Arial Rounded MT Bold" panose="020F0704030504030204" pitchFamily="34" charset="0"/>
              </a:rPr>
              <a:t>Attitude (Desire) is Wanting to Do it</a:t>
            </a:r>
          </a:p>
          <a:p>
            <a:pPr marL="457200" indent="-457200">
              <a:spcAft>
                <a:spcPts val="1000"/>
              </a:spcAft>
              <a:buFont typeface="Arial" panose="020B0604020202020204" pitchFamily="34" charset="0"/>
              <a:buChar char="•"/>
            </a:pPr>
            <a:r>
              <a:rPr lang="en-US" sz="2000" dirty="0"/>
              <a:t>Y</a:t>
            </a:r>
            <a:r>
              <a:rPr lang="en-US" sz="2000" dirty="0" smtClean="0"/>
              <a:t>our </a:t>
            </a:r>
            <a:r>
              <a:rPr lang="en-US" sz="2000" dirty="0"/>
              <a:t>attitude drives your decisions. Take an introspective look before you get behind the </a:t>
            </a:r>
            <a:r>
              <a:rPr lang="en-US" sz="2000" dirty="0" smtClean="0"/>
              <a:t>wheel</a:t>
            </a:r>
            <a:endParaRPr 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1A2AEA3E-FE20-47E8-BBB7-71531E120466}" type="slidenum">
              <a:rPr lang="en-US" altLang="en-US" sz="1200" smtClean="0"/>
              <a:pPr eaLnBrk="1" hangingPunct="1">
                <a:spcBef>
                  <a:spcPct val="0"/>
                </a:spcBef>
                <a:buClrTx/>
                <a:buSzTx/>
                <a:buFontTx/>
                <a:buNone/>
                <a:defRPr/>
              </a:pPr>
              <a:t>8</a:t>
            </a:fld>
            <a:endParaRPr lang="en-US" altLang="en-US" sz="1200" dirty="0"/>
          </a:p>
        </p:txBody>
      </p:sp>
      <p:sp>
        <p:nvSpPr>
          <p:cNvPr id="819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7"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8"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199"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200"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8202" name="Rectangle 9"/>
          <p:cNvSpPr>
            <a:spLocks noGrp="1" noChangeArrowheads="1"/>
          </p:cNvSpPr>
          <p:nvPr>
            <p:ph type="title"/>
          </p:nvPr>
        </p:nvSpPr>
        <p:spPr/>
        <p:txBody>
          <a:bodyPr/>
          <a:lstStyle/>
          <a:p>
            <a:pPr eaLnBrk="1" hangingPunct="1"/>
            <a:r>
              <a:rPr lang="en-US" altLang="en-US" dirty="0"/>
              <a:t>Safe Driving </a:t>
            </a:r>
            <a:r>
              <a:rPr lang="en-US" altLang="en-US" dirty="0" smtClean="0"/>
              <a:t>Practices </a:t>
            </a:r>
            <a:endParaRPr lang="en-US" altLang="en-US" dirty="0"/>
          </a:p>
        </p:txBody>
      </p:sp>
      <p:sp>
        <p:nvSpPr>
          <p:cNvPr id="2" name="TextBox 1">
            <a:extLst>
              <a:ext uri="{FF2B5EF4-FFF2-40B4-BE49-F238E27FC236}">
                <a16:creationId xmlns="" xmlns:a16="http://schemas.microsoft.com/office/drawing/2014/main" id="{88B529D4-9207-4999-8D3F-9F9BD36467D0}"/>
              </a:ext>
            </a:extLst>
          </p:cNvPr>
          <p:cNvSpPr txBox="1"/>
          <p:nvPr/>
        </p:nvSpPr>
        <p:spPr>
          <a:xfrm>
            <a:off x="315310" y="1784301"/>
            <a:ext cx="8610600" cy="5006499"/>
          </a:xfrm>
          <a:prstGeom prst="rect">
            <a:avLst/>
          </a:prstGeom>
          <a:noFill/>
        </p:spPr>
        <p:txBody>
          <a:bodyPr wrap="square" rtlCol="0">
            <a:spAutoFit/>
          </a:bodyPr>
          <a:lstStyle/>
          <a:p>
            <a:pPr>
              <a:spcAft>
                <a:spcPts val="1000"/>
              </a:spcAft>
            </a:pPr>
            <a:r>
              <a:rPr lang="en-US" sz="2400" b="1" dirty="0" smtClean="0">
                <a:solidFill>
                  <a:srgbClr val="002060"/>
                </a:solidFill>
                <a:latin typeface="Arial Rounded MT Bold" panose="020F0704030504030204" pitchFamily="34" charset="0"/>
              </a:rPr>
              <a:t>Try to not “Pull-in” park</a:t>
            </a:r>
          </a:p>
          <a:p>
            <a:pPr marL="342900" indent="-342900">
              <a:spcAft>
                <a:spcPts val="1000"/>
              </a:spcAft>
              <a:buFont typeface="Arial" panose="020B0604020202020204" pitchFamily="34" charset="0"/>
              <a:buChar char="•"/>
            </a:pPr>
            <a:r>
              <a:rPr lang="en-US" sz="2000" dirty="0" smtClean="0"/>
              <a:t>Try to find a spot where exit is forward</a:t>
            </a:r>
            <a:endParaRPr lang="en-US" sz="2000" dirty="0"/>
          </a:p>
          <a:p>
            <a:pPr marL="342900" indent="-342900">
              <a:spcAft>
                <a:spcPts val="1000"/>
              </a:spcAft>
              <a:buFont typeface="Arial" panose="020B0604020202020204" pitchFamily="34" charset="0"/>
              <a:buChar char="•"/>
            </a:pPr>
            <a:r>
              <a:rPr lang="en-US" sz="2000" dirty="0" smtClean="0"/>
              <a:t>Consider back-in if pull through is not an option</a:t>
            </a:r>
            <a:endParaRPr lang="en-US" sz="2000" dirty="0"/>
          </a:p>
          <a:p>
            <a:pPr marL="342900" indent="-342900">
              <a:spcAft>
                <a:spcPts val="1000"/>
              </a:spcAft>
              <a:buFont typeface="Arial" panose="020B0604020202020204" pitchFamily="34" charset="0"/>
              <a:buChar char="•"/>
            </a:pPr>
            <a:r>
              <a:rPr lang="en-US" sz="2000" dirty="0" smtClean="0"/>
              <a:t>If backing is only option, use a spotter</a:t>
            </a:r>
            <a:endParaRPr lang="en-US" sz="2000" dirty="0"/>
          </a:p>
          <a:p>
            <a:pPr>
              <a:spcAft>
                <a:spcPts val="1000"/>
              </a:spcAft>
            </a:pPr>
            <a:r>
              <a:rPr lang="en-US" sz="2400" b="1" dirty="0">
                <a:solidFill>
                  <a:srgbClr val="002060"/>
                </a:solidFill>
                <a:latin typeface="Arial Rounded MT Bold" panose="020F0704030504030204" pitchFamily="34" charset="0"/>
              </a:rPr>
              <a:t>Make “forward” the first move from park</a:t>
            </a:r>
          </a:p>
          <a:p>
            <a:pPr marL="342900" indent="-342900">
              <a:spcAft>
                <a:spcPts val="1000"/>
              </a:spcAft>
              <a:buFont typeface="Arial" panose="020B0604020202020204" pitchFamily="34" charset="0"/>
              <a:buChar char="•"/>
            </a:pPr>
            <a:r>
              <a:rPr lang="en-US" sz="2000" dirty="0"/>
              <a:t>Many collisions occur when making the first move from park</a:t>
            </a:r>
          </a:p>
          <a:p>
            <a:pPr marL="342900" indent="-342900">
              <a:spcAft>
                <a:spcPts val="1000"/>
              </a:spcAft>
              <a:buFont typeface="Arial" panose="020B0604020202020204" pitchFamily="34" charset="0"/>
              <a:buChar char="•"/>
            </a:pPr>
            <a:r>
              <a:rPr lang="en-US" sz="2000" dirty="0"/>
              <a:t>Eliminates the need for a spotter</a:t>
            </a:r>
          </a:p>
          <a:p>
            <a:pPr marL="342900" indent="-342900">
              <a:spcAft>
                <a:spcPts val="1000"/>
              </a:spcAft>
              <a:buFont typeface="Arial" panose="020B0604020202020204" pitchFamily="34" charset="0"/>
              <a:buChar char="•"/>
            </a:pPr>
            <a:r>
              <a:rPr lang="en-US" sz="2000" dirty="0"/>
              <a:t>Parking is a controlled </a:t>
            </a:r>
            <a:r>
              <a:rPr lang="en-US" sz="2000" dirty="0" smtClean="0"/>
              <a:t>environment</a:t>
            </a:r>
          </a:p>
          <a:p>
            <a:pPr>
              <a:spcAft>
                <a:spcPts val="1000"/>
              </a:spcAft>
            </a:pPr>
            <a:r>
              <a:rPr lang="en-US" sz="2400" b="1" dirty="0" smtClean="0">
                <a:solidFill>
                  <a:srgbClr val="002060"/>
                </a:solidFill>
                <a:latin typeface="Arial Rounded MT Bold" panose="020F0704030504030204" pitchFamily="34" charset="0"/>
              </a:rPr>
              <a:t>If possible, avoid unprotected left turns </a:t>
            </a:r>
            <a:endParaRPr lang="en-US" sz="2400" b="1" dirty="0">
              <a:solidFill>
                <a:srgbClr val="002060"/>
              </a:solidFill>
              <a:latin typeface="Arial Rounded MT Bold" panose="020F0704030504030204" pitchFamily="34" charset="0"/>
            </a:endParaRPr>
          </a:p>
          <a:p>
            <a:pPr marL="342900" indent="-342900">
              <a:spcAft>
                <a:spcPts val="1000"/>
              </a:spcAft>
              <a:buFont typeface="Arial" panose="020B0604020202020204" pitchFamily="34" charset="0"/>
              <a:buChar char="•"/>
            </a:pPr>
            <a:r>
              <a:rPr lang="en-US" sz="2000" dirty="0" smtClean="0"/>
              <a:t>Turn right and then turn around when safe to do so</a:t>
            </a:r>
            <a:endParaRPr lang="en-US" sz="2000" dirty="0"/>
          </a:p>
          <a:p>
            <a:pPr>
              <a:spcAft>
                <a:spcPts val="1000"/>
              </a:spcAft>
            </a:pPr>
            <a:endParaRPr lang="en-US" sz="2000" dirty="0"/>
          </a:p>
        </p:txBody>
      </p:sp>
    </p:spTree>
    <p:extLst>
      <p:ext uri="{BB962C8B-B14F-4D97-AF65-F5344CB8AC3E}">
        <p14:creationId xmlns:p14="http://schemas.microsoft.com/office/powerpoint/2010/main" val="2134065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defRPr/>
            </a:pPr>
            <a:r>
              <a:rPr lang="en-US" altLang="en-US" sz="1200" dirty="0"/>
              <a:t>1-</a:t>
            </a:r>
            <a:fld id="{7005C23D-6A2C-4B5B-AE64-61D73A82553E}" type="slidenum">
              <a:rPr lang="en-US" altLang="en-US" sz="1200" smtClean="0"/>
              <a:pPr eaLnBrk="1" hangingPunct="1">
                <a:spcBef>
                  <a:spcPct val="0"/>
                </a:spcBef>
                <a:buClrTx/>
                <a:buSzTx/>
                <a:buFontTx/>
                <a:buNone/>
                <a:defRPr/>
              </a:pPr>
              <a:t>9</a:t>
            </a:fld>
            <a:endParaRPr lang="en-US" altLang="en-US" sz="1200" dirty="0"/>
          </a:p>
        </p:txBody>
      </p:sp>
      <p:sp>
        <p:nvSpPr>
          <p:cNvPr id="1024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024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0245"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0246"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0247" name="Rectangle 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10248" name="Rectangle 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eaLnBrk="0" hangingPunct="0">
              <a:spcBef>
                <a:spcPct val="20000"/>
              </a:spcBef>
              <a:buClr>
                <a:schemeClr val="accent1"/>
              </a:buClr>
              <a:buSzPct val="150000"/>
              <a:buChar char="•"/>
              <a:defRPr sz="2600">
                <a:solidFill>
                  <a:schemeClr val="tx1"/>
                </a:solidFill>
                <a:latin typeface="Arial" charset="0"/>
              </a:defRPr>
            </a:lvl2pPr>
            <a:lvl3pPr marL="1143000" indent="-228600" eaLnBrk="0" hangingPunct="0">
              <a:spcBef>
                <a:spcPct val="20000"/>
              </a:spcBef>
              <a:buClr>
                <a:schemeClr val="tx1"/>
              </a:buClr>
              <a:buSzPct val="150000"/>
              <a:buChar char="•"/>
              <a:defRPr sz="2200">
                <a:solidFill>
                  <a:schemeClr val="tx1"/>
                </a:solidFill>
                <a:latin typeface="Arial" charset="0"/>
              </a:defRPr>
            </a:lvl3pPr>
            <a:lvl4pPr marL="1600200" indent="-228600" eaLnBrk="0" hangingPunct="0">
              <a:spcBef>
                <a:spcPct val="20000"/>
              </a:spcBef>
              <a:buClr>
                <a:schemeClr val="tx2"/>
              </a:buClr>
              <a:buSzPct val="150000"/>
              <a:buChar char="•"/>
              <a:defRPr sz="2000">
                <a:solidFill>
                  <a:schemeClr val="tx1"/>
                </a:solidFill>
                <a:latin typeface="Arial" charset="0"/>
              </a:defRPr>
            </a:lvl4pPr>
            <a:lvl5pPr marL="2057400" indent="-228600" eaLnBrk="0" hangingPunct="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eaLnBrk="1" hangingPunct="1">
              <a:spcBef>
                <a:spcPct val="0"/>
              </a:spcBef>
              <a:buClrTx/>
              <a:buSzTx/>
              <a:buFontTx/>
              <a:buNone/>
            </a:pPr>
            <a:endParaRPr lang="en-US" altLang="en-US" sz="1800"/>
          </a:p>
        </p:txBody>
      </p:sp>
      <p:sp>
        <p:nvSpPr>
          <p:cNvPr id="5129" name="Rectangle 8"/>
          <p:cNvSpPr>
            <a:spLocks noChangeArrowheads="1"/>
          </p:cNvSpPr>
          <p:nvPr/>
        </p:nvSpPr>
        <p:spPr bwMode="auto">
          <a:xfrm>
            <a:off x="762000" y="1828799"/>
            <a:ext cx="7696200" cy="4168775"/>
          </a:xfrm>
          <a:prstGeom prst="rect">
            <a:avLst/>
          </a:prstGeom>
          <a:noFill/>
          <a:ln w="12700">
            <a:noFill/>
            <a:miter lim="800000"/>
            <a:headEnd/>
            <a:tailEnd/>
          </a:ln>
        </p:spPr>
        <p:txBody>
          <a:bodyPr lIns="90488" tIns="44450" rIns="90488" bIns="44450"/>
          <a:lstStyle/>
          <a:p>
            <a:pPr eaLnBrk="0" hangingPunct="0">
              <a:spcBef>
                <a:spcPts val="1200"/>
              </a:spcBef>
              <a:spcAft>
                <a:spcPts val="600"/>
              </a:spcAft>
              <a:defRPr/>
            </a:pPr>
            <a:endParaRPr lang="en-US" sz="2400" i="1" dirty="0">
              <a:solidFill>
                <a:srgbClr val="002060"/>
              </a:solidFill>
              <a:cs typeface="+mn-cs"/>
            </a:endParaRPr>
          </a:p>
        </p:txBody>
      </p:sp>
      <p:sp>
        <p:nvSpPr>
          <p:cNvPr id="10250" name="Rectangle 9"/>
          <p:cNvSpPr>
            <a:spLocks noGrp="1" noChangeArrowheads="1"/>
          </p:cNvSpPr>
          <p:nvPr>
            <p:ph type="title"/>
          </p:nvPr>
        </p:nvSpPr>
        <p:spPr/>
        <p:txBody>
          <a:bodyPr/>
          <a:lstStyle/>
          <a:p>
            <a:pPr eaLnBrk="1" hangingPunct="1"/>
            <a:r>
              <a:rPr lang="en-US" altLang="en-US" dirty="0"/>
              <a:t>4 Main Types of crashes</a:t>
            </a:r>
          </a:p>
        </p:txBody>
      </p:sp>
      <p:graphicFrame>
        <p:nvGraphicFramePr>
          <p:cNvPr id="2" name="Diagram 1">
            <a:extLst>
              <a:ext uri="{FF2B5EF4-FFF2-40B4-BE49-F238E27FC236}">
                <a16:creationId xmlns="" xmlns:a16="http://schemas.microsoft.com/office/drawing/2014/main" id="{65CA2048-4C94-4E34-A176-DAAC2B1C3FBD}"/>
              </a:ext>
            </a:extLst>
          </p:cNvPr>
          <p:cNvGraphicFramePr/>
          <p:nvPr>
            <p:extLst>
              <p:ext uri="{D42A27DB-BD31-4B8C-83A1-F6EECF244321}">
                <p14:modId xmlns:p14="http://schemas.microsoft.com/office/powerpoint/2010/main" val="512703457"/>
              </p:ext>
            </p:extLst>
          </p:nvPr>
        </p:nvGraphicFramePr>
        <p:xfrm>
          <a:off x="1524000" y="1828798"/>
          <a:ext cx="6096000" cy="4419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90f0e126-0ada-4e96-8e2f-d16514522a08"/>
  <p:tag name="TPVERSION" val="8"/>
  <p:tag name="TPFULLVERSION" val="8.5.0.39"/>
  <p:tag name="PPTVERSION" val="14"/>
  <p:tag name="TPOS" val="2"/>
  <p:tag name="TPLASTSAVEVERSION" val="6.3 PC"/>
</p:tagLst>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6FC1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6FC18"/>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513E8F33C0D347977E2039FEDACF07" ma:contentTypeVersion="0" ma:contentTypeDescription="Create a new document." ma:contentTypeScope="" ma:versionID="6923f2610445009421940a204ca8ad6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9D3723-36D0-4D82-8947-713598315097}">
  <ds:schemaRefs>
    <ds:schemaRef ds:uri="http://schemas.microsoft.com/sharepoint/v3/contenttype/forms"/>
  </ds:schemaRefs>
</ds:datastoreItem>
</file>

<file path=customXml/itemProps2.xml><?xml version="1.0" encoding="utf-8"?>
<ds:datastoreItem xmlns:ds="http://schemas.openxmlformats.org/officeDocument/2006/customXml" ds:itemID="{33438E15-E688-44EE-BF34-29F2BD866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9EF3664-67F6-4AB2-8E53-732C666A3698}">
  <ds:schemaRefs>
    <ds:schemaRef ds:uri="http://schemas.microsoft.com/office/infopath/2007/PartnerControls"/>
    <ds:schemaRef ds:uri="http://schemas.microsoft.com/office/2006/documentManagement/types"/>
    <ds:schemaRef ds:uri="http://purl.org/dc/elements/1.1/"/>
    <ds:schemaRef ds:uri="http://purl.org/dc/dcmitype/"/>
    <ds:schemaRef ds:uri="http://www.w3.org/XML/1998/namespace"/>
    <ds:schemaRef ds:uri="http://purl.org/dc/term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9281</TotalTime>
  <Words>889</Words>
  <Application>Microsoft Office PowerPoint</Application>
  <PresentationFormat>On-screen Show (4:3)</PresentationFormat>
  <Paragraphs>144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Studio</vt:lpstr>
      <vt:lpstr>Driver Safety  Continuing Education  Third Quarter 2018</vt:lpstr>
      <vt:lpstr>Why Safe Driving Is Important?</vt:lpstr>
      <vt:lpstr>Objectives</vt:lpstr>
      <vt:lpstr>Key Concepts Session One </vt:lpstr>
      <vt:lpstr>PowerPoint Presentation</vt:lpstr>
      <vt:lpstr>Crash Facts</vt:lpstr>
      <vt:lpstr>Safe Driving Factors </vt:lpstr>
      <vt:lpstr>Safe Driving Practices </vt:lpstr>
      <vt:lpstr>4 Main Types of crashes</vt:lpstr>
      <vt:lpstr>Key Points-Session One</vt:lpstr>
    </vt:vector>
  </TitlesOfParts>
  <Company>OSP Task Team 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dc:title>
  <dc:subject>T&amp;D 10 Hour</dc:subject>
  <dc:creator>OSP Task Team 2</dc:creator>
  <dc:description>v2.03.06</dc:description>
  <cp:lastModifiedBy>McGowan, James</cp:lastModifiedBy>
  <cp:revision>465</cp:revision>
  <cp:lastPrinted>2018-03-07T17:37:05Z</cp:lastPrinted>
  <dcterms:created xsi:type="dcterms:W3CDTF">2005-10-26T17:28:23Z</dcterms:created>
  <dcterms:modified xsi:type="dcterms:W3CDTF">2018-07-03T18:28:11Z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0x01010094513E8F33C0D347977E2039FEDACF07</vt:lpwstr>
  </property>
</Properties>
</file>