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59" r:id="rId4"/>
  </p:sldMasterIdLst>
  <p:notesMasterIdLst>
    <p:notesMasterId r:id="rId30"/>
  </p:notesMasterIdLst>
  <p:handoutMasterIdLst>
    <p:handoutMasterId r:id="rId31"/>
  </p:handoutMasterIdLst>
  <p:sldIdLst>
    <p:sldId id="256" r:id="rId5"/>
    <p:sldId id="616" r:id="rId6"/>
    <p:sldId id="617" r:id="rId7"/>
    <p:sldId id="606" r:id="rId8"/>
    <p:sldId id="618" r:id="rId9"/>
    <p:sldId id="607" r:id="rId10"/>
    <p:sldId id="518" r:id="rId11"/>
    <p:sldId id="619" r:id="rId12"/>
    <p:sldId id="608" r:id="rId13"/>
    <p:sldId id="621" r:id="rId14"/>
    <p:sldId id="620" r:id="rId15"/>
    <p:sldId id="627" r:id="rId16"/>
    <p:sldId id="429" r:id="rId17"/>
    <p:sldId id="622" r:id="rId18"/>
    <p:sldId id="623" r:id="rId19"/>
    <p:sldId id="430" r:id="rId20"/>
    <p:sldId id="612" r:id="rId21"/>
    <p:sldId id="464" r:id="rId22"/>
    <p:sldId id="624" r:id="rId23"/>
    <p:sldId id="625" r:id="rId24"/>
    <p:sldId id="613" r:id="rId25"/>
    <p:sldId id="626" r:id="rId26"/>
    <p:sldId id="614" r:id="rId27"/>
    <p:sldId id="615" r:id="rId28"/>
    <p:sldId id="605" r:id="rId29"/>
  </p:sldIdLst>
  <p:sldSz cx="9144000" cy="6858000" type="screen4x3"/>
  <p:notesSz cx="7315200" cy="9601200"/>
  <p:defaultTextStyle>
    <a:defPPr>
      <a:defRPr lang="en-US"/>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p:defaultTextStyle>
  <p:extLst>
    <p:ext uri="{EFAFB233-063F-42B5-8137-9DF3F51BA10A}">
      <p15:sldGuideLst xmlns:p15="http://schemas.microsoft.com/office/powerpoint/2012/main">
        <p15:guide id="1" orient="horz" pos="3360">
          <p15:clr>
            <a:srgbClr val="A4A3A4"/>
          </p15:clr>
        </p15:guide>
        <p15:guide id="2" pos="3792">
          <p15:clr>
            <a:srgbClr val="A4A3A4"/>
          </p15:clr>
        </p15:guide>
      </p15:sldGuideLst>
    </p:ext>
    <p:ext uri="{2D200454-40CA-4A62-9FC3-DE9A4176ACB9}">
      <p15:notesGuideLst xmlns:p15="http://schemas.microsoft.com/office/powerpoint/2012/main">
        <p15:guide id="1" orient="horz" pos="3012">
          <p15:clr>
            <a:srgbClr val="A4A3A4"/>
          </p15:clr>
        </p15:guide>
        <p15:guide id="2" pos="2304">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0000"/>
    <a:srgbClr val="FFFF00"/>
    <a:srgbClr val="000000"/>
    <a:srgbClr val="000066"/>
    <a:srgbClr val="990000"/>
    <a:srgbClr val="99CCFF"/>
    <a:srgbClr val="FFFFFF"/>
    <a:srgbClr val="6633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32C1A4B0-6E1B-44EA-A7CB-8B752494E8DD}" v="6" dt="2022-04-11T15:57:03.739"/>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2395" autoAdjust="0"/>
    <p:restoredTop sz="69419" autoAdjust="0"/>
  </p:normalViewPr>
  <p:slideViewPr>
    <p:cSldViewPr snapToGrid="0">
      <p:cViewPr varScale="1">
        <p:scale>
          <a:sx n="77" d="100"/>
          <a:sy n="77" d="100"/>
        </p:scale>
        <p:origin x="264" y="90"/>
      </p:cViewPr>
      <p:guideLst>
        <p:guide orient="horz" pos="3360"/>
        <p:guide pos="3792"/>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0"/>
    </p:cViewPr>
  </p:sorterViewPr>
  <p:notesViewPr>
    <p:cSldViewPr snapToGrid="0">
      <p:cViewPr>
        <p:scale>
          <a:sx n="75" d="100"/>
          <a:sy n="75" d="100"/>
        </p:scale>
        <p:origin x="2748" y="-396"/>
      </p:cViewPr>
      <p:guideLst>
        <p:guide orient="horz" pos="3012"/>
        <p:guide pos="2304"/>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21" Type="http://schemas.openxmlformats.org/officeDocument/2006/relationships/slide" Target="slides/slide17.xml"/><Relationship Id="rId34" Type="http://schemas.openxmlformats.org/officeDocument/2006/relationships/theme" Target="theme/theme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presProps" Target="presProps.xml"/><Relationship Id="rId37" Type="http://schemas.microsoft.com/office/2015/10/relationships/revisionInfo" Target="revisionInfo.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microsoft.com/office/2016/11/relationships/changesInfo" Target="changesInfos/changesInfo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handoutMaster" Target="handoutMasters/handoutMaster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notesMaster" Target="notesMasters/notesMaster1.xml"/><Relationship Id="rId35" Type="http://schemas.openxmlformats.org/officeDocument/2006/relationships/tableStyles" Target="tableStyles.xml"/><Relationship Id="rId8" Type="http://schemas.openxmlformats.org/officeDocument/2006/relationships/slide" Target="slides/slide4.xml"/><Relationship Id="rId3" Type="http://schemas.openxmlformats.org/officeDocument/2006/relationships/customXml" Target="../customXml/item3.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Rueben Wahab" userId="c024291c-ffb4-4ae7-800d-348403b49561" providerId="ADAL" clId="{32C1A4B0-6E1B-44EA-A7CB-8B752494E8DD}"/>
    <pc:docChg chg="undo custSel addSld modSld">
      <pc:chgData name="Rueben Wahab" userId="c024291c-ffb4-4ae7-800d-348403b49561" providerId="ADAL" clId="{32C1A4B0-6E1B-44EA-A7CB-8B752494E8DD}" dt="2022-04-12T20:58:39.917" v="45" actId="11"/>
      <pc:docMkLst>
        <pc:docMk/>
      </pc:docMkLst>
      <pc:sldChg chg="modSp mod">
        <pc:chgData name="Rueben Wahab" userId="c024291c-ffb4-4ae7-800d-348403b49561" providerId="ADAL" clId="{32C1A4B0-6E1B-44EA-A7CB-8B752494E8DD}" dt="2022-04-11T16:04:30.385" v="39" actId="20577"/>
        <pc:sldMkLst>
          <pc:docMk/>
          <pc:sldMk cId="0" sldId="464"/>
        </pc:sldMkLst>
        <pc:spChg chg="mod">
          <ac:chgData name="Rueben Wahab" userId="c024291c-ffb4-4ae7-800d-348403b49561" providerId="ADAL" clId="{32C1A4B0-6E1B-44EA-A7CB-8B752494E8DD}" dt="2022-04-11T16:04:30.385" v="39" actId="20577"/>
          <ac:spMkLst>
            <pc:docMk/>
            <pc:sldMk cId="0" sldId="464"/>
            <ac:spMk id="10244" creationId="{2EB22C74-666B-4769-BEA3-33BCE577B335}"/>
          </ac:spMkLst>
        </pc:spChg>
      </pc:sldChg>
      <pc:sldChg chg="modSp mod">
        <pc:chgData name="Rueben Wahab" userId="c024291c-ffb4-4ae7-800d-348403b49561" providerId="ADAL" clId="{32C1A4B0-6E1B-44EA-A7CB-8B752494E8DD}" dt="2022-04-12T20:57:17.949" v="44" actId="11"/>
        <pc:sldMkLst>
          <pc:docMk/>
          <pc:sldMk cId="3423014871" sldId="624"/>
        </pc:sldMkLst>
        <pc:spChg chg="mod">
          <ac:chgData name="Rueben Wahab" userId="c024291c-ffb4-4ae7-800d-348403b49561" providerId="ADAL" clId="{32C1A4B0-6E1B-44EA-A7CB-8B752494E8DD}" dt="2022-04-12T20:57:17.949" v="44" actId="11"/>
          <ac:spMkLst>
            <pc:docMk/>
            <pc:sldMk cId="3423014871" sldId="624"/>
            <ac:spMk id="10244" creationId="{2EB22C74-666B-4769-BEA3-33BCE577B335}"/>
          </ac:spMkLst>
        </pc:spChg>
      </pc:sldChg>
      <pc:sldChg chg="modSp mod">
        <pc:chgData name="Rueben Wahab" userId="c024291c-ffb4-4ae7-800d-348403b49561" providerId="ADAL" clId="{32C1A4B0-6E1B-44EA-A7CB-8B752494E8DD}" dt="2022-04-12T20:58:39.917" v="45" actId="11"/>
        <pc:sldMkLst>
          <pc:docMk/>
          <pc:sldMk cId="3673273229" sldId="625"/>
        </pc:sldMkLst>
        <pc:spChg chg="mod">
          <ac:chgData name="Rueben Wahab" userId="c024291c-ffb4-4ae7-800d-348403b49561" providerId="ADAL" clId="{32C1A4B0-6E1B-44EA-A7CB-8B752494E8DD}" dt="2022-04-12T20:58:39.917" v="45" actId="11"/>
          <ac:spMkLst>
            <pc:docMk/>
            <pc:sldMk cId="3673273229" sldId="625"/>
            <ac:spMk id="10244" creationId="{2EB22C74-666B-4769-BEA3-33BCE577B335}"/>
          </ac:spMkLst>
        </pc:spChg>
      </pc:sldChg>
      <pc:sldChg chg="addSp delSp modSp add mod">
        <pc:chgData name="Rueben Wahab" userId="c024291c-ffb4-4ae7-800d-348403b49561" providerId="ADAL" clId="{32C1A4B0-6E1B-44EA-A7CB-8B752494E8DD}" dt="2022-04-11T15:52:44.304" v="36" actId="1076"/>
        <pc:sldMkLst>
          <pc:docMk/>
          <pc:sldMk cId="2642254893" sldId="627"/>
        </pc:sldMkLst>
        <pc:spChg chg="mod">
          <ac:chgData name="Rueben Wahab" userId="c024291c-ffb4-4ae7-800d-348403b49561" providerId="ADAL" clId="{32C1A4B0-6E1B-44EA-A7CB-8B752494E8DD}" dt="2022-04-11T15:50:11.881" v="18" actId="20577"/>
          <ac:spMkLst>
            <pc:docMk/>
            <pc:sldMk cId="2642254893" sldId="627"/>
            <ac:spMk id="14338" creationId="{E7A490F9-0391-420C-B402-BA6766B9D7CC}"/>
          </ac:spMkLst>
        </pc:spChg>
        <pc:spChg chg="mod">
          <ac:chgData name="Rueben Wahab" userId="c024291c-ffb4-4ae7-800d-348403b49561" providerId="ADAL" clId="{32C1A4B0-6E1B-44EA-A7CB-8B752494E8DD}" dt="2022-04-11T15:52:36.126" v="32" actId="14100"/>
          <ac:spMkLst>
            <pc:docMk/>
            <pc:sldMk cId="2642254893" sldId="627"/>
            <ac:spMk id="14339" creationId="{87652689-2211-4B8C-BE09-9CFADE109DFB}"/>
          </ac:spMkLst>
        </pc:spChg>
        <pc:picChg chg="add mod">
          <ac:chgData name="Rueben Wahab" userId="c024291c-ffb4-4ae7-800d-348403b49561" providerId="ADAL" clId="{32C1A4B0-6E1B-44EA-A7CB-8B752494E8DD}" dt="2022-04-11T15:52:44.304" v="36" actId="1076"/>
          <ac:picMkLst>
            <pc:docMk/>
            <pc:sldMk cId="2642254893" sldId="627"/>
            <ac:picMk id="3" creationId="{07CA2539-87BA-4FDF-BFA1-B0EC6C829A58}"/>
          </ac:picMkLst>
        </pc:picChg>
        <pc:picChg chg="del">
          <ac:chgData name="Rueben Wahab" userId="c024291c-ffb4-4ae7-800d-348403b49561" providerId="ADAL" clId="{32C1A4B0-6E1B-44EA-A7CB-8B752494E8DD}" dt="2022-04-11T15:51:40.985" v="21" actId="478"/>
          <ac:picMkLst>
            <pc:docMk/>
            <pc:sldMk cId="2642254893" sldId="627"/>
            <ac:picMk id="111618" creationId="{4DC36033-B6A7-4F3F-A4D0-5ADA3C01C069}"/>
          </ac:picMkLst>
        </pc:pic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7762" name="Rectangle 2">
            <a:extLst>
              <a:ext uri="{FF2B5EF4-FFF2-40B4-BE49-F238E27FC236}">
                <a16:creationId xmlns:a16="http://schemas.microsoft.com/office/drawing/2014/main" id="{C96CD05B-5B48-48CB-8E8C-DD6AFDF32A95}"/>
              </a:ext>
            </a:extLst>
          </p:cNvPr>
          <p:cNvSpPr>
            <a:spLocks noGrp="1" noChangeArrowheads="1"/>
          </p:cNvSpPr>
          <p:nvPr>
            <p:ph type="hdr" sz="quarter"/>
          </p:nvPr>
        </p:nvSpPr>
        <p:spPr bwMode="auto">
          <a:xfrm>
            <a:off x="0" y="0"/>
            <a:ext cx="3170238" cy="477838"/>
          </a:xfrm>
          <a:prstGeom prst="rect">
            <a:avLst/>
          </a:prstGeom>
          <a:noFill/>
          <a:ln w="9525">
            <a:noFill/>
            <a:miter lim="800000"/>
            <a:headEnd/>
            <a:tailEnd/>
          </a:ln>
          <a:effectLst/>
        </p:spPr>
        <p:txBody>
          <a:bodyPr vert="horz" wrap="square" lIns="95733" tIns="47866" rIns="95733" bIns="47866" numCol="1" anchor="t" anchorCtr="0" compatLnSpc="1">
            <a:prstTxWarp prst="textNoShape">
              <a:avLst/>
            </a:prstTxWarp>
          </a:bodyPr>
          <a:lstStyle>
            <a:lvl1pPr defTabSz="957123">
              <a:defRPr sz="1300">
                <a:latin typeface="Times New Roman" pitchFamily="18" charset="0"/>
              </a:defRPr>
            </a:lvl1pPr>
          </a:lstStyle>
          <a:p>
            <a:pPr>
              <a:defRPr/>
            </a:pPr>
            <a:endParaRPr lang="en-US"/>
          </a:p>
        </p:txBody>
      </p:sp>
      <p:sp>
        <p:nvSpPr>
          <p:cNvPr id="117763" name="Rectangle 3">
            <a:extLst>
              <a:ext uri="{FF2B5EF4-FFF2-40B4-BE49-F238E27FC236}">
                <a16:creationId xmlns:a16="http://schemas.microsoft.com/office/drawing/2014/main" id="{6596EDA5-3D58-4DC5-A502-00BF86633835}"/>
              </a:ext>
            </a:extLst>
          </p:cNvPr>
          <p:cNvSpPr>
            <a:spLocks noGrp="1" noChangeArrowheads="1"/>
          </p:cNvSpPr>
          <p:nvPr>
            <p:ph type="dt" sz="quarter" idx="1"/>
          </p:nvPr>
        </p:nvSpPr>
        <p:spPr bwMode="auto">
          <a:xfrm>
            <a:off x="4144963" y="0"/>
            <a:ext cx="3170237" cy="477838"/>
          </a:xfrm>
          <a:prstGeom prst="rect">
            <a:avLst/>
          </a:prstGeom>
          <a:noFill/>
          <a:ln w="9525">
            <a:noFill/>
            <a:miter lim="800000"/>
            <a:headEnd/>
            <a:tailEnd/>
          </a:ln>
          <a:effectLst/>
        </p:spPr>
        <p:txBody>
          <a:bodyPr vert="horz" wrap="square" lIns="95733" tIns="47866" rIns="95733" bIns="47866" numCol="1" anchor="t" anchorCtr="0" compatLnSpc="1">
            <a:prstTxWarp prst="textNoShape">
              <a:avLst/>
            </a:prstTxWarp>
          </a:bodyPr>
          <a:lstStyle>
            <a:lvl1pPr algn="r" defTabSz="957123">
              <a:defRPr sz="1300">
                <a:latin typeface="Times New Roman" pitchFamily="18" charset="0"/>
              </a:defRPr>
            </a:lvl1pPr>
          </a:lstStyle>
          <a:p>
            <a:pPr>
              <a:defRPr/>
            </a:pPr>
            <a:endParaRPr lang="en-US"/>
          </a:p>
        </p:txBody>
      </p:sp>
      <p:sp>
        <p:nvSpPr>
          <p:cNvPr id="117764" name="Rectangle 4">
            <a:extLst>
              <a:ext uri="{FF2B5EF4-FFF2-40B4-BE49-F238E27FC236}">
                <a16:creationId xmlns:a16="http://schemas.microsoft.com/office/drawing/2014/main" id="{029EBF18-781D-4840-9618-4652369AEC2D}"/>
              </a:ext>
            </a:extLst>
          </p:cNvPr>
          <p:cNvSpPr>
            <a:spLocks noGrp="1" noChangeArrowheads="1"/>
          </p:cNvSpPr>
          <p:nvPr>
            <p:ph type="ftr" sz="quarter" idx="2"/>
          </p:nvPr>
        </p:nvSpPr>
        <p:spPr bwMode="auto">
          <a:xfrm>
            <a:off x="0" y="9147175"/>
            <a:ext cx="3170238" cy="474663"/>
          </a:xfrm>
          <a:prstGeom prst="rect">
            <a:avLst/>
          </a:prstGeom>
          <a:noFill/>
          <a:ln w="9525">
            <a:noFill/>
            <a:miter lim="800000"/>
            <a:headEnd/>
            <a:tailEnd/>
          </a:ln>
          <a:effectLst/>
        </p:spPr>
        <p:txBody>
          <a:bodyPr vert="horz" wrap="square" lIns="95733" tIns="47866" rIns="95733" bIns="47866" numCol="1" anchor="b" anchorCtr="0" compatLnSpc="1">
            <a:prstTxWarp prst="textNoShape">
              <a:avLst/>
            </a:prstTxWarp>
          </a:bodyPr>
          <a:lstStyle>
            <a:lvl1pPr defTabSz="957123">
              <a:defRPr sz="1300">
                <a:latin typeface="Times New Roman" pitchFamily="18" charset="0"/>
              </a:defRPr>
            </a:lvl1pPr>
          </a:lstStyle>
          <a:p>
            <a:pPr>
              <a:defRPr/>
            </a:pPr>
            <a:endParaRPr lang="en-US"/>
          </a:p>
        </p:txBody>
      </p:sp>
      <p:sp>
        <p:nvSpPr>
          <p:cNvPr id="117765" name="Rectangle 5">
            <a:extLst>
              <a:ext uri="{FF2B5EF4-FFF2-40B4-BE49-F238E27FC236}">
                <a16:creationId xmlns:a16="http://schemas.microsoft.com/office/drawing/2014/main" id="{E6F12986-E189-4AC6-8E73-2EC55DFF25B4}"/>
              </a:ext>
            </a:extLst>
          </p:cNvPr>
          <p:cNvSpPr>
            <a:spLocks noGrp="1" noChangeArrowheads="1"/>
          </p:cNvSpPr>
          <p:nvPr>
            <p:ph type="sldNum" sz="quarter" idx="3"/>
          </p:nvPr>
        </p:nvSpPr>
        <p:spPr bwMode="auto">
          <a:xfrm>
            <a:off x="4144963" y="9147175"/>
            <a:ext cx="3170237" cy="474663"/>
          </a:xfrm>
          <a:prstGeom prst="rect">
            <a:avLst/>
          </a:prstGeom>
          <a:noFill/>
          <a:ln w="9525">
            <a:noFill/>
            <a:miter lim="800000"/>
            <a:headEnd/>
            <a:tailEnd/>
          </a:ln>
          <a:effectLst/>
        </p:spPr>
        <p:txBody>
          <a:bodyPr vert="horz" wrap="square" lIns="95733" tIns="47866" rIns="95733" bIns="47866" numCol="1" anchor="b" anchorCtr="0" compatLnSpc="1">
            <a:prstTxWarp prst="textNoShape">
              <a:avLst/>
            </a:prstTxWarp>
          </a:bodyPr>
          <a:lstStyle>
            <a:lvl1pPr algn="r" defTabSz="955675">
              <a:defRPr sz="1300">
                <a:latin typeface="Times New Roman" panose="02020603050405020304" pitchFamily="18" charset="0"/>
              </a:defRPr>
            </a:lvl1pPr>
          </a:lstStyle>
          <a:p>
            <a:fld id="{ED8AFD27-102E-4F2D-A876-0676DB9A2F59}" type="slidenum">
              <a:rPr lang="en-US" altLang="en-US"/>
              <a:pPr/>
              <a:t>‹#›</a:t>
            </a:fld>
            <a:endParaRPr lang="en-US" altLang="en-US"/>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7410" name="Rectangle 2">
            <a:extLst>
              <a:ext uri="{FF2B5EF4-FFF2-40B4-BE49-F238E27FC236}">
                <a16:creationId xmlns:a16="http://schemas.microsoft.com/office/drawing/2014/main" id="{F251A28E-E3C3-45AD-9608-6C7C9B0BDD71}"/>
              </a:ext>
            </a:extLst>
          </p:cNvPr>
          <p:cNvSpPr>
            <a:spLocks noGrp="1" noChangeArrowheads="1"/>
          </p:cNvSpPr>
          <p:nvPr>
            <p:ph type="hdr" sz="quarter"/>
          </p:nvPr>
        </p:nvSpPr>
        <p:spPr bwMode="auto">
          <a:xfrm>
            <a:off x="0" y="0"/>
            <a:ext cx="3170238" cy="481013"/>
          </a:xfrm>
          <a:prstGeom prst="rect">
            <a:avLst/>
          </a:prstGeom>
          <a:noFill/>
          <a:ln w="9525">
            <a:noFill/>
            <a:miter lim="800000"/>
            <a:headEnd/>
            <a:tailEnd/>
          </a:ln>
          <a:effectLst/>
        </p:spPr>
        <p:txBody>
          <a:bodyPr vert="horz" wrap="square" lIns="95733" tIns="47866" rIns="95733" bIns="47866" numCol="1" anchor="t" anchorCtr="0" compatLnSpc="1">
            <a:prstTxWarp prst="textNoShape">
              <a:avLst/>
            </a:prstTxWarp>
          </a:bodyPr>
          <a:lstStyle>
            <a:lvl1pPr defTabSz="957123">
              <a:defRPr sz="1300">
                <a:latin typeface="Times New Roman" pitchFamily="18" charset="0"/>
              </a:defRPr>
            </a:lvl1pPr>
          </a:lstStyle>
          <a:p>
            <a:pPr>
              <a:defRPr/>
            </a:pPr>
            <a:endParaRPr lang="en-US"/>
          </a:p>
        </p:txBody>
      </p:sp>
      <p:sp>
        <p:nvSpPr>
          <p:cNvPr id="17411" name="Rectangle 3">
            <a:extLst>
              <a:ext uri="{FF2B5EF4-FFF2-40B4-BE49-F238E27FC236}">
                <a16:creationId xmlns:a16="http://schemas.microsoft.com/office/drawing/2014/main" id="{2F01EA23-14F4-4262-A305-86060BF92900}"/>
              </a:ext>
            </a:extLst>
          </p:cNvPr>
          <p:cNvSpPr>
            <a:spLocks noGrp="1" noChangeArrowheads="1"/>
          </p:cNvSpPr>
          <p:nvPr>
            <p:ph type="dt" idx="1"/>
          </p:nvPr>
        </p:nvSpPr>
        <p:spPr bwMode="auto">
          <a:xfrm>
            <a:off x="4144963" y="0"/>
            <a:ext cx="3170237" cy="481013"/>
          </a:xfrm>
          <a:prstGeom prst="rect">
            <a:avLst/>
          </a:prstGeom>
          <a:noFill/>
          <a:ln w="9525">
            <a:noFill/>
            <a:miter lim="800000"/>
            <a:headEnd/>
            <a:tailEnd/>
          </a:ln>
          <a:effectLst/>
        </p:spPr>
        <p:txBody>
          <a:bodyPr vert="horz" wrap="square" lIns="95733" tIns="47866" rIns="95733" bIns="47866" numCol="1" anchor="t" anchorCtr="0" compatLnSpc="1">
            <a:prstTxWarp prst="textNoShape">
              <a:avLst/>
            </a:prstTxWarp>
          </a:bodyPr>
          <a:lstStyle>
            <a:lvl1pPr algn="r" defTabSz="957123">
              <a:defRPr sz="1300">
                <a:latin typeface="Times New Roman" pitchFamily="18" charset="0"/>
              </a:defRPr>
            </a:lvl1pPr>
          </a:lstStyle>
          <a:p>
            <a:pPr>
              <a:defRPr/>
            </a:pPr>
            <a:endParaRPr lang="en-US"/>
          </a:p>
        </p:txBody>
      </p:sp>
      <p:sp>
        <p:nvSpPr>
          <p:cNvPr id="4100" name="Rectangle 4">
            <a:extLst>
              <a:ext uri="{FF2B5EF4-FFF2-40B4-BE49-F238E27FC236}">
                <a16:creationId xmlns:a16="http://schemas.microsoft.com/office/drawing/2014/main" id="{47F8D5CC-F70A-4748-988C-10C8AAB847DB}"/>
              </a:ext>
            </a:extLst>
          </p:cNvPr>
          <p:cNvSpPr>
            <a:spLocks noGrp="1" noRot="1" noChangeAspect="1" noChangeArrowheads="1" noTextEdit="1"/>
          </p:cNvSpPr>
          <p:nvPr>
            <p:ph type="sldImg" idx="2"/>
          </p:nvPr>
        </p:nvSpPr>
        <p:spPr bwMode="auto">
          <a:xfrm>
            <a:off x="1257300" y="719138"/>
            <a:ext cx="4802188" cy="3602037"/>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7413" name="Rectangle 5">
            <a:extLst>
              <a:ext uri="{FF2B5EF4-FFF2-40B4-BE49-F238E27FC236}">
                <a16:creationId xmlns:a16="http://schemas.microsoft.com/office/drawing/2014/main" id="{0F0F3921-F381-4FE8-8265-26C8E5FB0798}"/>
              </a:ext>
            </a:extLst>
          </p:cNvPr>
          <p:cNvSpPr>
            <a:spLocks noGrp="1" noChangeArrowheads="1"/>
          </p:cNvSpPr>
          <p:nvPr>
            <p:ph type="body" sz="quarter" idx="3"/>
          </p:nvPr>
        </p:nvSpPr>
        <p:spPr bwMode="auto">
          <a:xfrm>
            <a:off x="974725" y="4560888"/>
            <a:ext cx="5365750" cy="4321175"/>
          </a:xfrm>
          <a:prstGeom prst="rect">
            <a:avLst/>
          </a:prstGeom>
          <a:noFill/>
          <a:ln w="9525">
            <a:noFill/>
            <a:miter lim="800000"/>
            <a:headEnd/>
            <a:tailEnd/>
          </a:ln>
          <a:effectLst/>
        </p:spPr>
        <p:txBody>
          <a:bodyPr vert="horz" wrap="square" lIns="95733" tIns="47866" rIns="95733" bIns="47866" numCol="1" anchor="t" anchorCtr="0" compatLnSpc="1">
            <a:prstTxWarp prst="textNoShape">
              <a:avLst/>
            </a:prstTxWarp>
          </a:bodyPr>
          <a:lstStyle/>
          <a:p>
            <a:pPr lvl="0"/>
            <a:r>
              <a:rPr lang="en-US" noProof="0" dirty="0"/>
              <a:t>Click to edit Master text styles</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p>
        </p:txBody>
      </p:sp>
      <p:sp>
        <p:nvSpPr>
          <p:cNvPr id="17414" name="Rectangle 6">
            <a:extLst>
              <a:ext uri="{FF2B5EF4-FFF2-40B4-BE49-F238E27FC236}">
                <a16:creationId xmlns:a16="http://schemas.microsoft.com/office/drawing/2014/main" id="{F872424B-168B-409F-875F-CF2BFD3DCBF5}"/>
              </a:ext>
            </a:extLst>
          </p:cNvPr>
          <p:cNvSpPr>
            <a:spLocks noGrp="1" noChangeArrowheads="1"/>
          </p:cNvSpPr>
          <p:nvPr>
            <p:ph type="ftr" sz="quarter" idx="4"/>
          </p:nvPr>
        </p:nvSpPr>
        <p:spPr bwMode="auto">
          <a:xfrm>
            <a:off x="0" y="9120188"/>
            <a:ext cx="3170238" cy="481012"/>
          </a:xfrm>
          <a:prstGeom prst="rect">
            <a:avLst/>
          </a:prstGeom>
          <a:noFill/>
          <a:ln w="9525">
            <a:noFill/>
            <a:miter lim="800000"/>
            <a:headEnd/>
            <a:tailEnd/>
          </a:ln>
          <a:effectLst/>
        </p:spPr>
        <p:txBody>
          <a:bodyPr vert="horz" wrap="square" lIns="95733" tIns="47866" rIns="95733" bIns="47866" numCol="1" anchor="b" anchorCtr="0" compatLnSpc="1">
            <a:prstTxWarp prst="textNoShape">
              <a:avLst/>
            </a:prstTxWarp>
          </a:bodyPr>
          <a:lstStyle>
            <a:lvl1pPr defTabSz="957123">
              <a:defRPr sz="1300">
                <a:latin typeface="Times New Roman" pitchFamily="18" charset="0"/>
              </a:defRPr>
            </a:lvl1pPr>
          </a:lstStyle>
          <a:p>
            <a:pPr>
              <a:defRPr/>
            </a:pPr>
            <a:endParaRPr lang="en-US"/>
          </a:p>
        </p:txBody>
      </p:sp>
      <p:sp>
        <p:nvSpPr>
          <p:cNvPr id="17415" name="Rectangle 7">
            <a:extLst>
              <a:ext uri="{FF2B5EF4-FFF2-40B4-BE49-F238E27FC236}">
                <a16:creationId xmlns:a16="http://schemas.microsoft.com/office/drawing/2014/main" id="{6ADE54F9-8718-444D-B3B2-7008784B107A}"/>
              </a:ext>
            </a:extLst>
          </p:cNvPr>
          <p:cNvSpPr>
            <a:spLocks noGrp="1" noChangeArrowheads="1"/>
          </p:cNvSpPr>
          <p:nvPr>
            <p:ph type="sldNum" sz="quarter" idx="5"/>
          </p:nvPr>
        </p:nvSpPr>
        <p:spPr bwMode="auto">
          <a:xfrm>
            <a:off x="4144963" y="9120188"/>
            <a:ext cx="3170237" cy="481012"/>
          </a:xfrm>
          <a:prstGeom prst="rect">
            <a:avLst/>
          </a:prstGeom>
          <a:noFill/>
          <a:ln w="9525">
            <a:noFill/>
            <a:miter lim="800000"/>
            <a:headEnd/>
            <a:tailEnd/>
          </a:ln>
          <a:effectLst/>
        </p:spPr>
        <p:txBody>
          <a:bodyPr vert="horz" wrap="square" lIns="95733" tIns="47866" rIns="95733" bIns="47866" numCol="1" anchor="b" anchorCtr="0" compatLnSpc="1">
            <a:prstTxWarp prst="textNoShape">
              <a:avLst/>
            </a:prstTxWarp>
          </a:bodyPr>
          <a:lstStyle>
            <a:lvl1pPr algn="r" defTabSz="955675">
              <a:defRPr sz="1300">
                <a:latin typeface="Times New Roman" panose="02020603050405020304" pitchFamily="18" charset="0"/>
              </a:defRPr>
            </a:lvl1pPr>
          </a:lstStyle>
          <a:p>
            <a:fld id="{628FDB86-99F0-40F9-8AAD-44941BDE5D7A}" type="slidenum">
              <a:rPr lang="en-US" altLang="en-US"/>
              <a:pPr/>
              <a:t>‹#›</a:t>
            </a:fld>
            <a:endParaRPr lang="en-US" altLang="en-US"/>
          </a:p>
        </p:txBody>
      </p:sp>
    </p:spTree>
  </p:cSld>
  <p:clrMap bg1="lt1" tx1="dk1" bg2="lt2" tx2="dk2" accent1="accent1" accent2="accent2" accent3="accent3" accent4="accent4" accent5="accent5" accent6="accent6" hlink="hlink" folHlink="folHlink"/>
  <p:notesStyle>
    <a:lvl1pPr algn="just" rtl="0" eaLnBrk="0" fontAlgn="base" hangingPunct="0">
      <a:spcBef>
        <a:spcPct val="30000"/>
      </a:spcBef>
      <a:spcAft>
        <a:spcPct val="0"/>
      </a:spcAft>
      <a:defRPr sz="1100" kern="1200">
        <a:solidFill>
          <a:schemeClr val="tx1"/>
        </a:solidFill>
        <a:latin typeface="+mn-lt"/>
        <a:ea typeface="+mn-ea"/>
        <a:cs typeface="+mn-cs"/>
      </a:defRPr>
    </a:lvl1pPr>
    <a:lvl2pPr marL="457200" algn="just" rtl="0" eaLnBrk="0" fontAlgn="base" hangingPunct="0">
      <a:spcBef>
        <a:spcPct val="30000"/>
      </a:spcBef>
      <a:spcAft>
        <a:spcPct val="0"/>
      </a:spcAft>
      <a:defRPr sz="1100" kern="1200">
        <a:solidFill>
          <a:schemeClr val="tx1"/>
        </a:solidFill>
        <a:latin typeface="+mn-lt"/>
        <a:ea typeface="+mn-ea"/>
        <a:cs typeface="+mn-cs"/>
      </a:defRPr>
    </a:lvl2pPr>
    <a:lvl3pPr marL="914400" algn="just" rtl="0" eaLnBrk="0" fontAlgn="base" hangingPunct="0">
      <a:spcBef>
        <a:spcPct val="30000"/>
      </a:spcBef>
      <a:spcAft>
        <a:spcPct val="0"/>
      </a:spcAft>
      <a:defRPr sz="1100" kern="1200">
        <a:solidFill>
          <a:schemeClr val="tx1"/>
        </a:solidFill>
        <a:latin typeface="+mn-lt"/>
        <a:ea typeface="+mn-ea"/>
        <a:cs typeface="+mn-cs"/>
      </a:defRPr>
    </a:lvl3pPr>
    <a:lvl4pPr marL="1371600" algn="just" rtl="0" eaLnBrk="0" fontAlgn="base" hangingPunct="0">
      <a:spcBef>
        <a:spcPct val="30000"/>
      </a:spcBef>
      <a:spcAft>
        <a:spcPct val="0"/>
      </a:spcAft>
      <a:defRPr sz="1100" kern="1200">
        <a:solidFill>
          <a:schemeClr val="tx1"/>
        </a:solidFill>
        <a:latin typeface="+mn-lt"/>
        <a:ea typeface="+mn-ea"/>
        <a:cs typeface="+mn-cs"/>
      </a:defRPr>
    </a:lvl4pPr>
    <a:lvl5pPr marL="1828800" algn="just" rtl="0" eaLnBrk="0" fontAlgn="base" hangingPunct="0">
      <a:spcBef>
        <a:spcPct val="30000"/>
      </a:spcBef>
      <a:spcAft>
        <a:spcPct val="0"/>
      </a:spcAft>
      <a:defRPr sz="11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7">
            <a:extLst>
              <a:ext uri="{FF2B5EF4-FFF2-40B4-BE49-F238E27FC236}">
                <a16:creationId xmlns:a16="http://schemas.microsoft.com/office/drawing/2014/main" id="{B7FFBA76-F63C-414E-BDA4-2993891E63DE}"/>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55675">
              <a:defRPr>
                <a:solidFill>
                  <a:schemeClr val="tx1"/>
                </a:solidFill>
                <a:latin typeface="Arial" panose="020B0604020202020204" pitchFamily="34" charset="0"/>
              </a:defRPr>
            </a:lvl1pPr>
            <a:lvl2pPr marL="741363" indent="-284163" defTabSz="955675">
              <a:defRPr>
                <a:solidFill>
                  <a:schemeClr val="tx1"/>
                </a:solidFill>
                <a:latin typeface="Arial" panose="020B0604020202020204" pitchFamily="34" charset="0"/>
              </a:defRPr>
            </a:lvl2pPr>
            <a:lvl3pPr marL="1141413" indent="-227013" defTabSz="955675">
              <a:defRPr>
                <a:solidFill>
                  <a:schemeClr val="tx1"/>
                </a:solidFill>
                <a:latin typeface="Arial" panose="020B0604020202020204" pitchFamily="34" charset="0"/>
              </a:defRPr>
            </a:lvl3pPr>
            <a:lvl4pPr marL="1598613" indent="-227013" defTabSz="955675">
              <a:defRPr>
                <a:solidFill>
                  <a:schemeClr val="tx1"/>
                </a:solidFill>
                <a:latin typeface="Arial" panose="020B0604020202020204" pitchFamily="34" charset="0"/>
              </a:defRPr>
            </a:lvl4pPr>
            <a:lvl5pPr marL="2055813" indent="-227013" defTabSz="955675">
              <a:defRPr>
                <a:solidFill>
                  <a:schemeClr val="tx1"/>
                </a:solidFill>
                <a:latin typeface="Arial" panose="020B0604020202020204" pitchFamily="34" charset="0"/>
              </a:defRPr>
            </a:lvl5pPr>
            <a:lvl6pPr marL="2513013" indent="-227013" defTabSz="955675" eaLnBrk="0" fontAlgn="base" hangingPunct="0">
              <a:spcBef>
                <a:spcPct val="0"/>
              </a:spcBef>
              <a:spcAft>
                <a:spcPct val="0"/>
              </a:spcAft>
              <a:defRPr>
                <a:solidFill>
                  <a:schemeClr val="tx1"/>
                </a:solidFill>
                <a:latin typeface="Arial" panose="020B0604020202020204" pitchFamily="34" charset="0"/>
              </a:defRPr>
            </a:lvl6pPr>
            <a:lvl7pPr marL="2970213" indent="-227013" defTabSz="955675" eaLnBrk="0" fontAlgn="base" hangingPunct="0">
              <a:spcBef>
                <a:spcPct val="0"/>
              </a:spcBef>
              <a:spcAft>
                <a:spcPct val="0"/>
              </a:spcAft>
              <a:defRPr>
                <a:solidFill>
                  <a:schemeClr val="tx1"/>
                </a:solidFill>
                <a:latin typeface="Arial" panose="020B0604020202020204" pitchFamily="34" charset="0"/>
              </a:defRPr>
            </a:lvl7pPr>
            <a:lvl8pPr marL="3427413" indent="-227013" defTabSz="955675" eaLnBrk="0" fontAlgn="base" hangingPunct="0">
              <a:spcBef>
                <a:spcPct val="0"/>
              </a:spcBef>
              <a:spcAft>
                <a:spcPct val="0"/>
              </a:spcAft>
              <a:defRPr>
                <a:solidFill>
                  <a:schemeClr val="tx1"/>
                </a:solidFill>
                <a:latin typeface="Arial" panose="020B0604020202020204" pitchFamily="34" charset="0"/>
              </a:defRPr>
            </a:lvl8pPr>
            <a:lvl9pPr marL="3884613" indent="-227013" defTabSz="955675" eaLnBrk="0" fontAlgn="base" hangingPunct="0">
              <a:spcBef>
                <a:spcPct val="0"/>
              </a:spcBef>
              <a:spcAft>
                <a:spcPct val="0"/>
              </a:spcAft>
              <a:defRPr>
                <a:solidFill>
                  <a:schemeClr val="tx1"/>
                </a:solidFill>
                <a:latin typeface="Arial" panose="020B0604020202020204" pitchFamily="34" charset="0"/>
              </a:defRPr>
            </a:lvl9pPr>
          </a:lstStyle>
          <a:p>
            <a:fld id="{AE44D394-0CF8-4BF7-A47A-7E7E7CDA2C5D}" type="slidenum">
              <a:rPr lang="en-US" altLang="en-US">
                <a:latin typeface="Times New Roman" panose="02020603050405020304" pitchFamily="18" charset="0"/>
              </a:rPr>
              <a:pPr/>
              <a:t>1</a:t>
            </a:fld>
            <a:endParaRPr lang="en-US" altLang="en-US">
              <a:latin typeface="Times New Roman" panose="02020603050405020304" pitchFamily="18" charset="0"/>
            </a:endParaRPr>
          </a:p>
        </p:txBody>
      </p:sp>
      <p:sp>
        <p:nvSpPr>
          <p:cNvPr id="7171" name="Rectangle 2">
            <a:extLst>
              <a:ext uri="{FF2B5EF4-FFF2-40B4-BE49-F238E27FC236}">
                <a16:creationId xmlns:a16="http://schemas.microsoft.com/office/drawing/2014/main" id="{78FDBCE6-527D-419E-B5BE-865659F0E76D}"/>
              </a:ext>
            </a:extLst>
          </p:cNvPr>
          <p:cNvSpPr>
            <a:spLocks noGrp="1" noRot="1" noChangeAspect="1" noChangeArrowheads="1" noTextEdit="1"/>
          </p:cNvSpPr>
          <p:nvPr>
            <p:ph type="sldImg"/>
          </p:nvPr>
        </p:nvSpPr>
        <p:spPr>
          <a:xfrm>
            <a:off x="1257300" y="715963"/>
            <a:ext cx="4802188" cy="3602037"/>
          </a:xfrm>
          <a:ln/>
        </p:spPr>
      </p:sp>
      <p:sp>
        <p:nvSpPr>
          <p:cNvPr id="7172" name="Rectangle 3">
            <a:extLst>
              <a:ext uri="{FF2B5EF4-FFF2-40B4-BE49-F238E27FC236}">
                <a16:creationId xmlns:a16="http://schemas.microsoft.com/office/drawing/2014/main" id="{D40DC320-C36E-4D13-83C1-6392525F0C89}"/>
              </a:ext>
            </a:extLst>
          </p:cNvPr>
          <p:cNvSpPr>
            <a:spLocks noGrp="1" noChangeArrowheads="1"/>
          </p:cNvSpPr>
          <p:nvPr>
            <p:ph type="body" idx="1"/>
          </p:nvPr>
        </p:nvSpPr>
        <p:spPr>
          <a:xfrm>
            <a:off x="731838" y="4543425"/>
            <a:ext cx="6176962" cy="43180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indent="0">
              <a:buNone/>
            </a:pPr>
            <a:r>
              <a:rPr lang="en-US" altLang="en-US" dirty="0"/>
              <a:t>Introduce the module. Explain to the group that this module will address the definitions and best practices within the role of “Qualified Observer” and “Critical Task”. </a:t>
            </a: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a:extLst>
              <a:ext uri="{FF2B5EF4-FFF2-40B4-BE49-F238E27FC236}">
                <a16:creationId xmlns:a16="http://schemas.microsoft.com/office/drawing/2014/main" id="{A613A567-D17F-44DB-B47E-30FBCCF3ECCF}"/>
              </a:ext>
            </a:extLst>
          </p:cNvPr>
          <p:cNvSpPr>
            <a:spLocks noGrp="1" noRot="1" noChangeAspect="1" noChangeArrowheads="1" noTextEdit="1"/>
          </p:cNvSpPr>
          <p:nvPr>
            <p:ph type="sldImg"/>
          </p:nvPr>
        </p:nvSpPr>
        <p:spPr>
          <a:xfrm>
            <a:off x="1266825" y="727075"/>
            <a:ext cx="4781550" cy="3586163"/>
          </a:xfrm>
          <a:ln/>
        </p:spPr>
      </p:sp>
      <p:sp>
        <p:nvSpPr>
          <p:cNvPr id="15363" name="Rectangle 3">
            <a:extLst>
              <a:ext uri="{FF2B5EF4-FFF2-40B4-BE49-F238E27FC236}">
                <a16:creationId xmlns:a16="http://schemas.microsoft.com/office/drawing/2014/main" id="{8E5FB4E8-9C31-4474-86B8-D2A187B281B4}"/>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z="1100" i="1" dirty="0"/>
          </a:p>
        </p:txBody>
      </p:sp>
    </p:spTree>
    <p:extLst>
      <p:ext uri="{BB962C8B-B14F-4D97-AF65-F5344CB8AC3E}">
        <p14:creationId xmlns:p14="http://schemas.microsoft.com/office/powerpoint/2010/main" val="205685578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a:extLst>
              <a:ext uri="{FF2B5EF4-FFF2-40B4-BE49-F238E27FC236}">
                <a16:creationId xmlns:a16="http://schemas.microsoft.com/office/drawing/2014/main" id="{553571F4-3EAF-4070-AD2F-ACDDD1CE66DA}"/>
              </a:ext>
            </a:extLst>
          </p:cNvPr>
          <p:cNvSpPr>
            <a:spLocks noGrp="1" noRot="1" noChangeAspect="1" noChangeArrowheads="1" noTextEdit="1"/>
          </p:cNvSpPr>
          <p:nvPr>
            <p:ph type="sldImg"/>
          </p:nvPr>
        </p:nvSpPr>
        <p:spPr>
          <a:xfrm>
            <a:off x="1266825" y="727075"/>
            <a:ext cx="4781550" cy="3586163"/>
          </a:xfrm>
          <a:ln/>
        </p:spPr>
      </p:sp>
      <p:sp>
        <p:nvSpPr>
          <p:cNvPr id="17411" name="Rectangle 3">
            <a:extLst>
              <a:ext uri="{FF2B5EF4-FFF2-40B4-BE49-F238E27FC236}">
                <a16:creationId xmlns:a16="http://schemas.microsoft.com/office/drawing/2014/main" id="{C3312683-EC45-4036-BDA2-322774D2AC67}"/>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Slide Image Placeholder 1">
            <a:extLst>
              <a:ext uri="{FF2B5EF4-FFF2-40B4-BE49-F238E27FC236}">
                <a16:creationId xmlns:a16="http://schemas.microsoft.com/office/drawing/2014/main" id="{C80CA3EC-D245-430A-BB98-5D691365EEE1}"/>
              </a:ext>
            </a:extLst>
          </p:cNvPr>
          <p:cNvSpPr>
            <a:spLocks noGrp="1" noRot="1" noChangeAspect="1" noTextEdit="1"/>
          </p:cNvSpPr>
          <p:nvPr>
            <p:ph type="sldImg"/>
          </p:nvPr>
        </p:nvSpPr>
        <p:spPr>
          <a:xfrm>
            <a:off x="1266825" y="727075"/>
            <a:ext cx="4781550" cy="3586163"/>
          </a:xfrm>
          <a:ln/>
        </p:spPr>
      </p:sp>
      <p:sp>
        <p:nvSpPr>
          <p:cNvPr id="19459" name="Notes Placeholder 2">
            <a:extLst>
              <a:ext uri="{FF2B5EF4-FFF2-40B4-BE49-F238E27FC236}">
                <a16:creationId xmlns:a16="http://schemas.microsoft.com/office/drawing/2014/main" id="{273C6E19-321C-4A20-88AC-0431D286FBAA}"/>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Slide Image Placeholder 1">
            <a:extLst>
              <a:ext uri="{FF2B5EF4-FFF2-40B4-BE49-F238E27FC236}">
                <a16:creationId xmlns:a16="http://schemas.microsoft.com/office/drawing/2014/main" id="{C80CA3EC-D245-430A-BB98-5D691365EEE1}"/>
              </a:ext>
            </a:extLst>
          </p:cNvPr>
          <p:cNvSpPr>
            <a:spLocks noGrp="1" noRot="1" noChangeAspect="1" noTextEdit="1"/>
          </p:cNvSpPr>
          <p:nvPr>
            <p:ph type="sldImg"/>
          </p:nvPr>
        </p:nvSpPr>
        <p:spPr>
          <a:xfrm>
            <a:off x="1266825" y="727075"/>
            <a:ext cx="4781550" cy="3586163"/>
          </a:xfrm>
          <a:ln/>
        </p:spPr>
      </p:sp>
      <p:sp>
        <p:nvSpPr>
          <p:cNvPr id="19459" name="Notes Placeholder 2">
            <a:extLst>
              <a:ext uri="{FF2B5EF4-FFF2-40B4-BE49-F238E27FC236}">
                <a16:creationId xmlns:a16="http://schemas.microsoft.com/office/drawing/2014/main" id="{273C6E19-321C-4A20-88AC-0431D286FBAA}"/>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p>
        </p:txBody>
      </p:sp>
    </p:spTree>
    <p:extLst>
      <p:ext uri="{BB962C8B-B14F-4D97-AF65-F5344CB8AC3E}">
        <p14:creationId xmlns:p14="http://schemas.microsoft.com/office/powerpoint/2010/main" val="5677754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Slide Image Placeholder 1">
            <a:extLst>
              <a:ext uri="{FF2B5EF4-FFF2-40B4-BE49-F238E27FC236}">
                <a16:creationId xmlns:a16="http://schemas.microsoft.com/office/drawing/2014/main" id="{BE3BDFF1-543C-4E34-BEA8-4E4962E247DF}"/>
              </a:ext>
            </a:extLst>
          </p:cNvPr>
          <p:cNvSpPr>
            <a:spLocks noGrp="1" noRot="1" noChangeAspect="1" noTextEdit="1"/>
          </p:cNvSpPr>
          <p:nvPr>
            <p:ph type="sldImg"/>
          </p:nvPr>
        </p:nvSpPr>
        <p:spPr>
          <a:xfrm>
            <a:off x="1266825" y="727075"/>
            <a:ext cx="4781550" cy="3586163"/>
          </a:xfrm>
          <a:ln/>
        </p:spPr>
      </p:sp>
      <p:sp>
        <p:nvSpPr>
          <p:cNvPr id="21507" name="Notes Placeholder 2">
            <a:extLst>
              <a:ext uri="{FF2B5EF4-FFF2-40B4-BE49-F238E27FC236}">
                <a16:creationId xmlns:a16="http://schemas.microsoft.com/office/drawing/2014/main" id="{038CC4C9-06E2-425E-9104-52D911357B55}"/>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Slide Image Placeholder 1">
            <a:extLst>
              <a:ext uri="{FF2B5EF4-FFF2-40B4-BE49-F238E27FC236}">
                <a16:creationId xmlns:a16="http://schemas.microsoft.com/office/drawing/2014/main" id="{BE3BDFF1-543C-4E34-BEA8-4E4962E247DF}"/>
              </a:ext>
            </a:extLst>
          </p:cNvPr>
          <p:cNvSpPr>
            <a:spLocks noGrp="1" noRot="1" noChangeAspect="1" noTextEdit="1"/>
          </p:cNvSpPr>
          <p:nvPr>
            <p:ph type="sldImg"/>
          </p:nvPr>
        </p:nvSpPr>
        <p:spPr>
          <a:xfrm>
            <a:off x="1266825" y="727075"/>
            <a:ext cx="4781550" cy="3586163"/>
          </a:xfrm>
          <a:ln/>
        </p:spPr>
      </p:sp>
      <p:sp>
        <p:nvSpPr>
          <p:cNvPr id="21507" name="Notes Placeholder 2">
            <a:extLst>
              <a:ext uri="{FF2B5EF4-FFF2-40B4-BE49-F238E27FC236}">
                <a16:creationId xmlns:a16="http://schemas.microsoft.com/office/drawing/2014/main" id="{038CC4C9-06E2-425E-9104-52D911357B55}"/>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p>
        </p:txBody>
      </p:sp>
    </p:spTree>
    <p:extLst>
      <p:ext uri="{BB962C8B-B14F-4D97-AF65-F5344CB8AC3E}">
        <p14:creationId xmlns:p14="http://schemas.microsoft.com/office/powerpoint/2010/main" val="363119905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Slide Image Placeholder 1">
            <a:extLst>
              <a:ext uri="{FF2B5EF4-FFF2-40B4-BE49-F238E27FC236}">
                <a16:creationId xmlns:a16="http://schemas.microsoft.com/office/drawing/2014/main" id="{BE3BDFF1-543C-4E34-BEA8-4E4962E247DF}"/>
              </a:ext>
            </a:extLst>
          </p:cNvPr>
          <p:cNvSpPr>
            <a:spLocks noGrp="1" noRot="1" noChangeAspect="1" noTextEdit="1"/>
          </p:cNvSpPr>
          <p:nvPr>
            <p:ph type="sldImg"/>
          </p:nvPr>
        </p:nvSpPr>
        <p:spPr>
          <a:xfrm>
            <a:off x="1266825" y="727075"/>
            <a:ext cx="4781550" cy="3586163"/>
          </a:xfrm>
          <a:ln/>
        </p:spPr>
      </p:sp>
      <p:sp>
        <p:nvSpPr>
          <p:cNvPr id="21507" name="Notes Placeholder 2">
            <a:extLst>
              <a:ext uri="{FF2B5EF4-FFF2-40B4-BE49-F238E27FC236}">
                <a16:creationId xmlns:a16="http://schemas.microsoft.com/office/drawing/2014/main" id="{038CC4C9-06E2-425E-9104-52D911357B55}"/>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p>
        </p:txBody>
      </p:sp>
    </p:spTree>
    <p:extLst>
      <p:ext uri="{BB962C8B-B14F-4D97-AF65-F5344CB8AC3E}">
        <p14:creationId xmlns:p14="http://schemas.microsoft.com/office/powerpoint/2010/main" val="174159232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Slide Image Placeholder 1">
            <a:extLst>
              <a:ext uri="{FF2B5EF4-FFF2-40B4-BE49-F238E27FC236}">
                <a16:creationId xmlns:a16="http://schemas.microsoft.com/office/drawing/2014/main" id="{BE3BDFF1-543C-4E34-BEA8-4E4962E247DF}"/>
              </a:ext>
            </a:extLst>
          </p:cNvPr>
          <p:cNvSpPr>
            <a:spLocks noGrp="1" noRot="1" noChangeAspect="1" noTextEdit="1"/>
          </p:cNvSpPr>
          <p:nvPr>
            <p:ph type="sldImg"/>
          </p:nvPr>
        </p:nvSpPr>
        <p:spPr>
          <a:xfrm>
            <a:off x="1266825" y="727075"/>
            <a:ext cx="4781550" cy="3586163"/>
          </a:xfrm>
          <a:ln/>
        </p:spPr>
      </p:sp>
      <p:sp>
        <p:nvSpPr>
          <p:cNvPr id="21507" name="Notes Placeholder 2">
            <a:extLst>
              <a:ext uri="{FF2B5EF4-FFF2-40B4-BE49-F238E27FC236}">
                <a16:creationId xmlns:a16="http://schemas.microsoft.com/office/drawing/2014/main" id="{038CC4C9-06E2-425E-9104-52D911357B55}"/>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p>
        </p:txBody>
      </p:sp>
    </p:spTree>
    <p:extLst>
      <p:ext uri="{BB962C8B-B14F-4D97-AF65-F5344CB8AC3E}">
        <p14:creationId xmlns:p14="http://schemas.microsoft.com/office/powerpoint/2010/main" val="383251870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Slide Image Placeholder 1">
            <a:extLst>
              <a:ext uri="{FF2B5EF4-FFF2-40B4-BE49-F238E27FC236}">
                <a16:creationId xmlns:a16="http://schemas.microsoft.com/office/drawing/2014/main" id="{BE3BDFF1-543C-4E34-BEA8-4E4962E247DF}"/>
              </a:ext>
            </a:extLst>
          </p:cNvPr>
          <p:cNvSpPr>
            <a:spLocks noGrp="1" noRot="1" noChangeAspect="1" noTextEdit="1"/>
          </p:cNvSpPr>
          <p:nvPr>
            <p:ph type="sldImg"/>
          </p:nvPr>
        </p:nvSpPr>
        <p:spPr>
          <a:xfrm>
            <a:off x="1266825" y="727075"/>
            <a:ext cx="4781550" cy="3586163"/>
          </a:xfrm>
          <a:ln/>
        </p:spPr>
      </p:sp>
      <p:sp>
        <p:nvSpPr>
          <p:cNvPr id="21507" name="Notes Placeholder 2">
            <a:extLst>
              <a:ext uri="{FF2B5EF4-FFF2-40B4-BE49-F238E27FC236}">
                <a16:creationId xmlns:a16="http://schemas.microsoft.com/office/drawing/2014/main" id="{038CC4C9-06E2-425E-9104-52D911357B55}"/>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p>
        </p:txBody>
      </p:sp>
    </p:spTree>
    <p:extLst>
      <p:ext uri="{BB962C8B-B14F-4D97-AF65-F5344CB8AC3E}">
        <p14:creationId xmlns:p14="http://schemas.microsoft.com/office/powerpoint/2010/main" val="285237098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Slide Image Placeholder 1">
            <a:extLst>
              <a:ext uri="{FF2B5EF4-FFF2-40B4-BE49-F238E27FC236}">
                <a16:creationId xmlns:a16="http://schemas.microsoft.com/office/drawing/2014/main" id="{BE3BDFF1-543C-4E34-BEA8-4E4962E247DF}"/>
              </a:ext>
            </a:extLst>
          </p:cNvPr>
          <p:cNvSpPr>
            <a:spLocks noGrp="1" noRot="1" noChangeAspect="1" noTextEdit="1"/>
          </p:cNvSpPr>
          <p:nvPr>
            <p:ph type="sldImg"/>
          </p:nvPr>
        </p:nvSpPr>
        <p:spPr>
          <a:xfrm>
            <a:off x="1266825" y="727075"/>
            <a:ext cx="4781550" cy="3586163"/>
          </a:xfrm>
          <a:ln/>
        </p:spPr>
      </p:sp>
      <p:sp>
        <p:nvSpPr>
          <p:cNvPr id="21507" name="Notes Placeholder 2">
            <a:extLst>
              <a:ext uri="{FF2B5EF4-FFF2-40B4-BE49-F238E27FC236}">
                <a16:creationId xmlns:a16="http://schemas.microsoft.com/office/drawing/2014/main" id="{038CC4C9-06E2-425E-9104-52D911357B55}"/>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p>
        </p:txBody>
      </p:sp>
    </p:spTree>
    <p:extLst>
      <p:ext uri="{BB962C8B-B14F-4D97-AF65-F5344CB8AC3E}">
        <p14:creationId xmlns:p14="http://schemas.microsoft.com/office/powerpoint/2010/main" val="313234865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a:extLst>
              <a:ext uri="{FF2B5EF4-FFF2-40B4-BE49-F238E27FC236}">
                <a16:creationId xmlns:a16="http://schemas.microsoft.com/office/drawing/2014/main" id="{33C228F5-F2D2-45C3-ABE7-79A5E29D28ED}"/>
              </a:ext>
            </a:extLst>
          </p:cNvPr>
          <p:cNvSpPr>
            <a:spLocks noGrp="1" noRot="1" noChangeAspect="1" noChangeArrowheads="1" noTextEdit="1"/>
          </p:cNvSpPr>
          <p:nvPr>
            <p:ph type="sldImg"/>
          </p:nvPr>
        </p:nvSpPr>
        <p:spPr>
          <a:xfrm>
            <a:off x="1266825" y="727075"/>
            <a:ext cx="4781550" cy="3586163"/>
          </a:xfrm>
          <a:ln/>
        </p:spPr>
      </p:sp>
      <p:sp>
        <p:nvSpPr>
          <p:cNvPr id="9219" name="Rectangle 3">
            <a:extLst>
              <a:ext uri="{FF2B5EF4-FFF2-40B4-BE49-F238E27FC236}">
                <a16:creationId xmlns:a16="http://schemas.microsoft.com/office/drawing/2014/main" id="{C38066DA-1FB3-4434-B92C-C193E74FED41}"/>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indent="0">
              <a:buNone/>
            </a:pPr>
            <a:endParaRPr lang="en-US" altLang="en-US" sz="1000" dirty="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Slide Image Placeholder 1">
            <a:extLst>
              <a:ext uri="{FF2B5EF4-FFF2-40B4-BE49-F238E27FC236}">
                <a16:creationId xmlns:a16="http://schemas.microsoft.com/office/drawing/2014/main" id="{BE3BDFF1-543C-4E34-BEA8-4E4962E247DF}"/>
              </a:ext>
            </a:extLst>
          </p:cNvPr>
          <p:cNvSpPr>
            <a:spLocks noGrp="1" noRot="1" noChangeAspect="1" noTextEdit="1"/>
          </p:cNvSpPr>
          <p:nvPr>
            <p:ph type="sldImg"/>
          </p:nvPr>
        </p:nvSpPr>
        <p:spPr>
          <a:xfrm>
            <a:off x="1266825" y="727075"/>
            <a:ext cx="4781550" cy="3586163"/>
          </a:xfrm>
          <a:ln/>
        </p:spPr>
      </p:sp>
      <p:sp>
        <p:nvSpPr>
          <p:cNvPr id="21507" name="Notes Placeholder 2">
            <a:extLst>
              <a:ext uri="{FF2B5EF4-FFF2-40B4-BE49-F238E27FC236}">
                <a16:creationId xmlns:a16="http://schemas.microsoft.com/office/drawing/2014/main" id="{038CC4C9-06E2-425E-9104-52D911357B55}"/>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p>
        </p:txBody>
      </p:sp>
    </p:spTree>
    <p:extLst>
      <p:ext uri="{BB962C8B-B14F-4D97-AF65-F5344CB8AC3E}">
        <p14:creationId xmlns:p14="http://schemas.microsoft.com/office/powerpoint/2010/main" val="261560623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6674" name="Rectangle 2">
            <a:extLst>
              <a:ext uri="{FF2B5EF4-FFF2-40B4-BE49-F238E27FC236}">
                <a16:creationId xmlns:a16="http://schemas.microsoft.com/office/drawing/2014/main" id="{99247451-C865-405D-BA79-C3E414D3C8A0}"/>
              </a:ext>
            </a:extLst>
          </p:cNvPr>
          <p:cNvSpPr>
            <a:spLocks noGrp="1" noRot="1" noChangeAspect="1" noChangeArrowheads="1" noTextEdit="1"/>
          </p:cNvSpPr>
          <p:nvPr>
            <p:ph type="sldImg"/>
          </p:nvPr>
        </p:nvSpPr>
        <p:spPr>
          <a:xfrm>
            <a:off x="1258888" y="722313"/>
            <a:ext cx="4797425" cy="3597275"/>
          </a:xfrm>
          <a:ln/>
        </p:spPr>
      </p:sp>
      <p:sp>
        <p:nvSpPr>
          <p:cNvPr id="156675" name="Rectangle 3">
            <a:extLst>
              <a:ext uri="{FF2B5EF4-FFF2-40B4-BE49-F238E27FC236}">
                <a16:creationId xmlns:a16="http://schemas.microsoft.com/office/drawing/2014/main" id="{AD76C40D-8CA6-4DCE-9C53-4104AE23EBBF}"/>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7317" tIns="48660" rIns="97317" bIns="48660"/>
          <a:lstStyle/>
          <a:p>
            <a:pPr marL="239713" indent="-239713"/>
            <a:endParaRPr lang="en-US" altLang="en-US"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a:extLst>
              <a:ext uri="{FF2B5EF4-FFF2-40B4-BE49-F238E27FC236}">
                <a16:creationId xmlns:a16="http://schemas.microsoft.com/office/drawing/2014/main" id="{D79E3F72-2E1F-46EC-9376-B430078C8999}"/>
              </a:ext>
            </a:extLst>
          </p:cNvPr>
          <p:cNvSpPr>
            <a:spLocks noGrp="1" noRot="1" noChangeAspect="1" noChangeArrowheads="1" noTextEdit="1"/>
          </p:cNvSpPr>
          <p:nvPr>
            <p:ph type="sldImg"/>
          </p:nvPr>
        </p:nvSpPr>
        <p:spPr>
          <a:xfrm>
            <a:off x="1266825" y="727075"/>
            <a:ext cx="4781550" cy="3586163"/>
          </a:xfrm>
          <a:ln/>
        </p:spPr>
      </p:sp>
      <p:sp>
        <p:nvSpPr>
          <p:cNvPr id="11267" name="Rectangle 3">
            <a:extLst>
              <a:ext uri="{FF2B5EF4-FFF2-40B4-BE49-F238E27FC236}">
                <a16:creationId xmlns:a16="http://schemas.microsoft.com/office/drawing/2014/main" id="{DA9D729A-394C-446B-AE13-5960ED3E152D}"/>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p>
        </p:txBody>
      </p:sp>
    </p:spTree>
    <p:extLst>
      <p:ext uri="{BB962C8B-B14F-4D97-AF65-F5344CB8AC3E}">
        <p14:creationId xmlns:p14="http://schemas.microsoft.com/office/powerpoint/2010/main" val="54626879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a:extLst>
              <a:ext uri="{FF2B5EF4-FFF2-40B4-BE49-F238E27FC236}">
                <a16:creationId xmlns:a16="http://schemas.microsoft.com/office/drawing/2014/main" id="{D79E3F72-2E1F-46EC-9376-B430078C8999}"/>
              </a:ext>
            </a:extLst>
          </p:cNvPr>
          <p:cNvSpPr>
            <a:spLocks noGrp="1" noRot="1" noChangeAspect="1" noChangeArrowheads="1" noTextEdit="1"/>
          </p:cNvSpPr>
          <p:nvPr>
            <p:ph type="sldImg"/>
          </p:nvPr>
        </p:nvSpPr>
        <p:spPr>
          <a:xfrm>
            <a:off x="1266825" y="727075"/>
            <a:ext cx="4781550" cy="3586163"/>
          </a:xfrm>
          <a:ln/>
        </p:spPr>
      </p:sp>
      <p:sp>
        <p:nvSpPr>
          <p:cNvPr id="11267" name="Rectangle 3">
            <a:extLst>
              <a:ext uri="{FF2B5EF4-FFF2-40B4-BE49-F238E27FC236}">
                <a16:creationId xmlns:a16="http://schemas.microsoft.com/office/drawing/2014/main" id="{DA9D729A-394C-446B-AE13-5960ED3E152D}"/>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a:extLst>
              <a:ext uri="{FF2B5EF4-FFF2-40B4-BE49-F238E27FC236}">
                <a16:creationId xmlns:a16="http://schemas.microsoft.com/office/drawing/2014/main" id="{716565CE-723C-4A52-B004-4D72D75E362F}"/>
              </a:ext>
            </a:extLst>
          </p:cNvPr>
          <p:cNvSpPr>
            <a:spLocks noGrp="1" noRot="1" noChangeAspect="1" noChangeArrowheads="1" noTextEdit="1"/>
          </p:cNvSpPr>
          <p:nvPr>
            <p:ph type="sldImg"/>
          </p:nvPr>
        </p:nvSpPr>
        <p:spPr>
          <a:xfrm>
            <a:off x="1266825" y="727075"/>
            <a:ext cx="4781550" cy="3586163"/>
          </a:xfrm>
          <a:ln/>
        </p:spPr>
      </p:sp>
      <p:sp>
        <p:nvSpPr>
          <p:cNvPr id="13315" name="Rectangle 3">
            <a:extLst>
              <a:ext uri="{FF2B5EF4-FFF2-40B4-BE49-F238E27FC236}">
                <a16:creationId xmlns:a16="http://schemas.microsoft.com/office/drawing/2014/main" id="{EA1EDE9D-7F06-49C0-BB72-AF9EC5B688EF}"/>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a:extLst>
              <a:ext uri="{FF2B5EF4-FFF2-40B4-BE49-F238E27FC236}">
                <a16:creationId xmlns:a16="http://schemas.microsoft.com/office/drawing/2014/main" id="{716565CE-723C-4A52-B004-4D72D75E362F}"/>
              </a:ext>
            </a:extLst>
          </p:cNvPr>
          <p:cNvSpPr>
            <a:spLocks noGrp="1" noRot="1" noChangeAspect="1" noChangeArrowheads="1" noTextEdit="1"/>
          </p:cNvSpPr>
          <p:nvPr>
            <p:ph type="sldImg"/>
          </p:nvPr>
        </p:nvSpPr>
        <p:spPr>
          <a:xfrm>
            <a:off x="1266825" y="727075"/>
            <a:ext cx="4781550" cy="3586163"/>
          </a:xfrm>
          <a:ln/>
        </p:spPr>
      </p:sp>
      <p:sp>
        <p:nvSpPr>
          <p:cNvPr id="13315" name="Rectangle 3">
            <a:extLst>
              <a:ext uri="{FF2B5EF4-FFF2-40B4-BE49-F238E27FC236}">
                <a16:creationId xmlns:a16="http://schemas.microsoft.com/office/drawing/2014/main" id="{EA1EDE9D-7F06-49C0-BB72-AF9EC5B688EF}"/>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p>
        </p:txBody>
      </p:sp>
    </p:spTree>
    <p:extLst>
      <p:ext uri="{BB962C8B-B14F-4D97-AF65-F5344CB8AC3E}">
        <p14:creationId xmlns:p14="http://schemas.microsoft.com/office/powerpoint/2010/main" val="249369888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a:extLst>
              <a:ext uri="{FF2B5EF4-FFF2-40B4-BE49-F238E27FC236}">
                <a16:creationId xmlns:a16="http://schemas.microsoft.com/office/drawing/2014/main" id="{A613A567-D17F-44DB-B47E-30FBCCF3ECCF}"/>
              </a:ext>
            </a:extLst>
          </p:cNvPr>
          <p:cNvSpPr>
            <a:spLocks noGrp="1" noRot="1" noChangeAspect="1" noChangeArrowheads="1" noTextEdit="1"/>
          </p:cNvSpPr>
          <p:nvPr>
            <p:ph type="sldImg"/>
          </p:nvPr>
        </p:nvSpPr>
        <p:spPr>
          <a:xfrm>
            <a:off x="1266825" y="727075"/>
            <a:ext cx="4781550" cy="3586163"/>
          </a:xfrm>
          <a:ln/>
        </p:spPr>
      </p:sp>
      <p:sp>
        <p:nvSpPr>
          <p:cNvPr id="15363" name="Rectangle 3">
            <a:extLst>
              <a:ext uri="{FF2B5EF4-FFF2-40B4-BE49-F238E27FC236}">
                <a16:creationId xmlns:a16="http://schemas.microsoft.com/office/drawing/2014/main" id="{8E5FB4E8-9C31-4474-86B8-D2A187B281B4}"/>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z="1100" i="0"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a:extLst>
              <a:ext uri="{FF2B5EF4-FFF2-40B4-BE49-F238E27FC236}">
                <a16:creationId xmlns:a16="http://schemas.microsoft.com/office/drawing/2014/main" id="{A613A567-D17F-44DB-B47E-30FBCCF3ECCF}"/>
              </a:ext>
            </a:extLst>
          </p:cNvPr>
          <p:cNvSpPr>
            <a:spLocks noGrp="1" noRot="1" noChangeAspect="1" noChangeArrowheads="1" noTextEdit="1"/>
          </p:cNvSpPr>
          <p:nvPr>
            <p:ph type="sldImg"/>
          </p:nvPr>
        </p:nvSpPr>
        <p:spPr>
          <a:xfrm>
            <a:off x="1266825" y="727075"/>
            <a:ext cx="4781550" cy="3586163"/>
          </a:xfrm>
          <a:ln/>
        </p:spPr>
      </p:sp>
      <p:sp>
        <p:nvSpPr>
          <p:cNvPr id="15363" name="Rectangle 3">
            <a:extLst>
              <a:ext uri="{FF2B5EF4-FFF2-40B4-BE49-F238E27FC236}">
                <a16:creationId xmlns:a16="http://schemas.microsoft.com/office/drawing/2014/main" id="{8E5FB4E8-9C31-4474-86B8-D2A187B281B4}"/>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z="1100" i="0" dirty="0"/>
          </a:p>
        </p:txBody>
      </p:sp>
    </p:spTree>
    <p:extLst>
      <p:ext uri="{BB962C8B-B14F-4D97-AF65-F5344CB8AC3E}">
        <p14:creationId xmlns:p14="http://schemas.microsoft.com/office/powerpoint/2010/main" val="413487097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a:extLst>
              <a:ext uri="{FF2B5EF4-FFF2-40B4-BE49-F238E27FC236}">
                <a16:creationId xmlns:a16="http://schemas.microsoft.com/office/drawing/2014/main" id="{A613A567-D17F-44DB-B47E-30FBCCF3ECCF}"/>
              </a:ext>
            </a:extLst>
          </p:cNvPr>
          <p:cNvSpPr>
            <a:spLocks noGrp="1" noRot="1" noChangeAspect="1" noChangeArrowheads="1" noTextEdit="1"/>
          </p:cNvSpPr>
          <p:nvPr>
            <p:ph type="sldImg"/>
          </p:nvPr>
        </p:nvSpPr>
        <p:spPr>
          <a:xfrm>
            <a:off x="1266825" y="727075"/>
            <a:ext cx="4781550" cy="3586163"/>
          </a:xfrm>
          <a:ln/>
        </p:spPr>
      </p:sp>
      <p:sp>
        <p:nvSpPr>
          <p:cNvPr id="15363" name="Rectangle 3">
            <a:extLst>
              <a:ext uri="{FF2B5EF4-FFF2-40B4-BE49-F238E27FC236}">
                <a16:creationId xmlns:a16="http://schemas.microsoft.com/office/drawing/2014/main" id="{8E5FB4E8-9C31-4474-86B8-D2A187B281B4}"/>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z="1100" i="1" dirty="0"/>
          </a:p>
        </p:txBody>
      </p:sp>
    </p:spTree>
    <p:extLst>
      <p:ext uri="{BB962C8B-B14F-4D97-AF65-F5344CB8AC3E}">
        <p14:creationId xmlns:p14="http://schemas.microsoft.com/office/powerpoint/2010/main" val="2727679385"/>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hyperlink" Target="Clock.EXE" TargetMode="External"/><Relationship Id="rId2" Type="http://schemas.openxmlformats.org/officeDocument/2006/relationships/image" Target="../media/image1.wmf"/><Relationship Id="rId1" Type="http://schemas.openxmlformats.org/officeDocument/2006/relationships/slideMaster" Target="../slideMasters/slideMaster1.xml"/><Relationship Id="rId5" Type="http://schemas.openxmlformats.org/officeDocument/2006/relationships/image" Target="../media/image4.png"/><Relationship Id="rId4" Type="http://schemas.openxmlformats.org/officeDocument/2006/relationships/image" Target="../media/image3.jpe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sp>
        <p:nvSpPr>
          <p:cNvPr id="3" name="AutoShape 2">
            <a:extLst>
              <a:ext uri="{FF2B5EF4-FFF2-40B4-BE49-F238E27FC236}">
                <a16:creationId xmlns:a16="http://schemas.microsoft.com/office/drawing/2014/main" id="{5A725046-6F65-4D04-AE08-8DE086445B44}"/>
              </a:ext>
            </a:extLst>
          </p:cNvPr>
          <p:cNvSpPr>
            <a:spLocks noChangeArrowheads="1"/>
          </p:cNvSpPr>
          <p:nvPr/>
        </p:nvSpPr>
        <p:spPr bwMode="auto">
          <a:xfrm>
            <a:off x="228600" y="381000"/>
            <a:ext cx="8686800" cy="5638800"/>
          </a:xfrm>
          <a:prstGeom prst="roundRect">
            <a:avLst>
              <a:gd name="adj" fmla="val 7912"/>
            </a:avLst>
          </a:prstGeom>
          <a:solidFill>
            <a:schemeClr val="folHlink"/>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defRPr/>
            </a:pPr>
            <a:endParaRPr lang="en-US" altLang="en-US" sz="2400">
              <a:latin typeface="Times New Roman" pitchFamily="18" charset="0"/>
            </a:endParaRPr>
          </a:p>
        </p:txBody>
      </p:sp>
      <p:sp>
        <p:nvSpPr>
          <p:cNvPr id="4" name="AutoShape 3">
            <a:extLst>
              <a:ext uri="{FF2B5EF4-FFF2-40B4-BE49-F238E27FC236}">
                <a16:creationId xmlns:a16="http://schemas.microsoft.com/office/drawing/2014/main" id="{CC2B1CEB-F90F-4740-942B-B17E252EF4C0}"/>
              </a:ext>
            </a:extLst>
          </p:cNvPr>
          <p:cNvSpPr>
            <a:spLocks noChangeArrowheads="1"/>
          </p:cNvSpPr>
          <p:nvPr/>
        </p:nvSpPr>
        <p:spPr bwMode="white">
          <a:xfrm>
            <a:off x="327025" y="488950"/>
            <a:ext cx="8435975" cy="4768850"/>
          </a:xfrm>
          <a:prstGeom prst="roundRect">
            <a:avLst>
              <a:gd name="adj" fmla="val 7310"/>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defRPr/>
            </a:pPr>
            <a:endParaRPr lang="en-US" altLang="en-US" sz="2400">
              <a:latin typeface="Times New Roman" pitchFamily="18" charset="0"/>
            </a:endParaRPr>
          </a:p>
        </p:txBody>
      </p:sp>
      <p:sp>
        <p:nvSpPr>
          <p:cNvPr id="5" name="AutoShape 4">
            <a:extLst>
              <a:ext uri="{FF2B5EF4-FFF2-40B4-BE49-F238E27FC236}">
                <a16:creationId xmlns:a16="http://schemas.microsoft.com/office/drawing/2014/main" id="{D55E5059-3B79-45AE-9D68-DF96D621B51F}"/>
              </a:ext>
            </a:extLst>
          </p:cNvPr>
          <p:cNvSpPr>
            <a:spLocks noChangeArrowheads="1"/>
          </p:cNvSpPr>
          <p:nvPr/>
        </p:nvSpPr>
        <p:spPr bwMode="blackWhite">
          <a:xfrm>
            <a:off x="1371600" y="3338513"/>
            <a:ext cx="6400800" cy="2286000"/>
          </a:xfrm>
          <a:prstGeom prst="roundRect">
            <a:avLst>
              <a:gd name="adj" fmla="val 16667"/>
            </a:avLst>
          </a:prstGeom>
          <a:solidFill>
            <a:schemeClr val="bg1"/>
          </a:solidFill>
          <a:ln w="50800">
            <a:solidFill>
              <a:schemeClr val="bg2"/>
            </a:solidFill>
            <a:round/>
            <a:headEnd/>
            <a:tailEnd/>
          </a:ln>
        </p:spPr>
        <p:txBody>
          <a:bodyPr wrap="none" anchor="ct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defRPr/>
            </a:pPr>
            <a:endParaRPr lang="en-US" altLang="en-US"/>
          </a:p>
        </p:txBody>
      </p:sp>
      <p:pic>
        <p:nvPicPr>
          <p:cNvPr id="6" name="Picture 13">
            <a:extLst>
              <a:ext uri="{FF2B5EF4-FFF2-40B4-BE49-F238E27FC236}">
                <a16:creationId xmlns:a16="http://schemas.microsoft.com/office/drawing/2014/main" id="{4EF73D7E-C74E-4C69-BBA8-08265CF73409}"/>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7572375" y="573088"/>
            <a:ext cx="993775" cy="879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17">
            <a:hlinkClick r:id="rId3" action="ppaction://hlinkfile"/>
            <a:extLst>
              <a:ext uri="{FF2B5EF4-FFF2-40B4-BE49-F238E27FC236}">
                <a16:creationId xmlns:a16="http://schemas.microsoft.com/office/drawing/2014/main" id="{2746C0DC-18B7-43D7-88E6-1921ACAAD78D}"/>
              </a:ext>
            </a:extLst>
          </p:cNvPr>
          <p:cNvPicPr>
            <a:picLocks noChangeAspect="1" noChangeArrowheads="1"/>
          </p:cNvPicPr>
          <p:nvPr userDrawn="1"/>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76200" y="76200"/>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pic>
        <p:nvPicPr>
          <p:cNvPr id="8" name="Picture 2">
            <a:extLst>
              <a:ext uri="{FF2B5EF4-FFF2-40B4-BE49-F238E27FC236}">
                <a16:creationId xmlns:a16="http://schemas.microsoft.com/office/drawing/2014/main" id="{2AE3B67B-4EF2-46A9-A7CC-A27C58A303EE}"/>
              </a:ext>
            </a:extLst>
          </p:cNvPr>
          <p:cNvPicPr>
            <a:picLocks noChangeAspect="1" noChangeArrowheads="1"/>
          </p:cNvPicPr>
          <p:nvPr userDrawn="1"/>
        </p:nvPicPr>
        <p:blipFill>
          <a:blip r:embed="rId5">
            <a:extLst>
              <a:ext uri="{28A0092B-C50C-407E-A947-70E740481C1C}">
                <a14:useLocalDpi xmlns:a14="http://schemas.microsoft.com/office/drawing/2010/main" val="0"/>
              </a:ext>
            </a:extLst>
          </a:blip>
          <a:srcRect/>
          <a:stretch>
            <a:fillRect/>
          </a:stretch>
        </p:blipFill>
        <p:spPr bwMode="auto">
          <a:xfrm>
            <a:off x="1905000" y="3468688"/>
            <a:ext cx="5280025" cy="2025650"/>
          </a:xfrm>
          <a:prstGeom prst="rect">
            <a:avLst/>
          </a:prstGeom>
          <a:noFill/>
          <a:ln>
            <a:noFill/>
          </a:ln>
          <a:effectLst/>
          <a:extLst>
            <a:ext uri="{909E8E84-426E-40DD-AFC4-6F175D3DCCD1}">
              <a14:hiddenFill xmlns:a14="http://schemas.microsoft.com/office/drawing/2010/main">
                <a:solidFill>
                  <a:srgbClr val="00FF00"/>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42693" name="Rectangle 5"/>
          <p:cNvSpPr>
            <a:spLocks noGrp="1" noChangeArrowheads="1"/>
          </p:cNvSpPr>
          <p:nvPr>
            <p:ph type="ctrTitle"/>
          </p:nvPr>
        </p:nvSpPr>
        <p:spPr>
          <a:xfrm>
            <a:off x="685800" y="857250"/>
            <a:ext cx="7772400" cy="2266950"/>
          </a:xfrm>
        </p:spPr>
        <p:txBody>
          <a:bodyPr anchor="ctr" anchorCtr="1"/>
          <a:lstStyle>
            <a:lvl1pPr algn="ctr">
              <a:defRPr sz="4100" i="1"/>
            </a:lvl1pPr>
          </a:lstStyle>
          <a:p>
            <a:r>
              <a:rPr lang="en-US"/>
              <a:t>Click to edit Master title style</a:t>
            </a:r>
          </a:p>
        </p:txBody>
      </p:sp>
      <p:sp>
        <p:nvSpPr>
          <p:cNvPr id="9" name="Rectangle 6">
            <a:extLst>
              <a:ext uri="{FF2B5EF4-FFF2-40B4-BE49-F238E27FC236}">
                <a16:creationId xmlns:a16="http://schemas.microsoft.com/office/drawing/2014/main" id="{01E2B4B5-9865-468B-8BB7-0F8A3255805F}"/>
              </a:ext>
            </a:extLst>
          </p:cNvPr>
          <p:cNvSpPr>
            <a:spLocks noGrp="1" noChangeArrowheads="1"/>
          </p:cNvSpPr>
          <p:nvPr>
            <p:ph type="sldNum" sz="quarter" idx="10"/>
          </p:nvPr>
        </p:nvSpPr>
        <p:spPr/>
        <p:txBody>
          <a:bodyPr/>
          <a:lstStyle>
            <a:lvl1pPr>
              <a:defRPr/>
            </a:lvl1pPr>
          </a:lstStyle>
          <a:p>
            <a:fld id="{69ABE59B-E880-4A9E-842E-F5FCB44777F9}" type="slidenum">
              <a:rPr lang="en-US" altLang="en-US"/>
              <a:pPr/>
              <a:t>‹#›</a:t>
            </a:fld>
            <a:endParaRPr lang="en-US" altLang="en-US"/>
          </a:p>
        </p:txBody>
      </p:sp>
    </p:spTree>
    <p:extLst>
      <p:ext uri="{BB962C8B-B14F-4D97-AF65-F5344CB8AC3E}">
        <p14:creationId xmlns:p14="http://schemas.microsoft.com/office/powerpoint/2010/main" val="3706441781"/>
      </p:ext>
    </p:extLst>
  </p:cSld>
  <p:clrMapOvr>
    <a:masterClrMapping/>
  </p:clrMapOvr>
  <p:transition>
    <p:wipe dir="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6">
            <a:extLst>
              <a:ext uri="{FF2B5EF4-FFF2-40B4-BE49-F238E27FC236}">
                <a16:creationId xmlns:a16="http://schemas.microsoft.com/office/drawing/2014/main" id="{D092A3B0-B096-4542-806F-5E5529CCD0D1}"/>
              </a:ext>
            </a:extLst>
          </p:cNvPr>
          <p:cNvSpPr>
            <a:spLocks noGrp="1" noChangeArrowheads="1"/>
          </p:cNvSpPr>
          <p:nvPr>
            <p:ph type="sldNum" sz="quarter" idx="10"/>
          </p:nvPr>
        </p:nvSpPr>
        <p:spPr>
          <a:ln/>
        </p:spPr>
        <p:txBody>
          <a:bodyPr/>
          <a:lstStyle>
            <a:lvl1pPr>
              <a:defRPr/>
            </a:lvl1pPr>
          </a:lstStyle>
          <a:p>
            <a:fld id="{5AC988C0-72E8-496F-A32C-25D5303C5A94}" type="slidenum">
              <a:rPr lang="en-US" altLang="en-US"/>
              <a:pPr/>
              <a:t>‹#›</a:t>
            </a:fld>
            <a:endParaRPr lang="en-US" altLang="en-US"/>
          </a:p>
        </p:txBody>
      </p:sp>
    </p:spTree>
    <p:extLst>
      <p:ext uri="{BB962C8B-B14F-4D97-AF65-F5344CB8AC3E}">
        <p14:creationId xmlns:p14="http://schemas.microsoft.com/office/powerpoint/2010/main" val="3106263466"/>
      </p:ext>
    </p:extLst>
  </p:cSld>
  <p:clrMapOvr>
    <a:masterClrMapping/>
  </p:clrMapOvr>
  <p:transition>
    <p:wipe dir="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34150" y="533400"/>
            <a:ext cx="1924050" cy="54102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762000" y="533400"/>
            <a:ext cx="5619750" cy="54102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6">
            <a:extLst>
              <a:ext uri="{FF2B5EF4-FFF2-40B4-BE49-F238E27FC236}">
                <a16:creationId xmlns:a16="http://schemas.microsoft.com/office/drawing/2014/main" id="{CC7C0B03-A003-4D69-AFB5-CF89C5901129}"/>
              </a:ext>
            </a:extLst>
          </p:cNvPr>
          <p:cNvSpPr>
            <a:spLocks noGrp="1" noChangeArrowheads="1"/>
          </p:cNvSpPr>
          <p:nvPr>
            <p:ph type="sldNum" sz="quarter" idx="10"/>
          </p:nvPr>
        </p:nvSpPr>
        <p:spPr>
          <a:ln/>
        </p:spPr>
        <p:txBody>
          <a:bodyPr/>
          <a:lstStyle>
            <a:lvl1pPr>
              <a:defRPr/>
            </a:lvl1pPr>
          </a:lstStyle>
          <a:p>
            <a:fld id="{7A4AFC7E-4291-4C30-A54E-6A1996DDB478}" type="slidenum">
              <a:rPr lang="en-US" altLang="en-US"/>
              <a:pPr/>
              <a:t>‹#›</a:t>
            </a:fld>
            <a:endParaRPr lang="en-US" altLang="en-US"/>
          </a:p>
        </p:txBody>
      </p:sp>
    </p:spTree>
    <p:extLst>
      <p:ext uri="{BB962C8B-B14F-4D97-AF65-F5344CB8AC3E}">
        <p14:creationId xmlns:p14="http://schemas.microsoft.com/office/powerpoint/2010/main" val="3991456324"/>
      </p:ext>
    </p:extLst>
  </p:cSld>
  <p:clrMapOvr>
    <a:masterClrMapping/>
  </p:clrMapOvr>
  <p:transition>
    <p:wipe dir="r"/>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txAndClipArt" preserve="1">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762000" y="533400"/>
            <a:ext cx="7696200" cy="1143000"/>
          </a:xfrm>
        </p:spPr>
        <p:txBody>
          <a:bodyPr/>
          <a:lstStyle/>
          <a:p>
            <a:r>
              <a:rPr lang="en-US"/>
              <a:t>Click to edit Master title style</a:t>
            </a:r>
          </a:p>
        </p:txBody>
      </p:sp>
      <p:sp>
        <p:nvSpPr>
          <p:cNvPr id="3" name="Text Placeholder 2"/>
          <p:cNvSpPr>
            <a:spLocks noGrp="1"/>
          </p:cNvSpPr>
          <p:nvPr>
            <p:ph type="body" sz="half" idx="1"/>
          </p:nvPr>
        </p:nvSpPr>
        <p:spPr>
          <a:xfrm>
            <a:off x="762000" y="1905000"/>
            <a:ext cx="3771900" cy="40386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lipArt Placeholder 3"/>
          <p:cNvSpPr>
            <a:spLocks noGrp="1"/>
          </p:cNvSpPr>
          <p:nvPr>
            <p:ph type="clipArt" sz="half" idx="2"/>
          </p:nvPr>
        </p:nvSpPr>
        <p:spPr>
          <a:xfrm>
            <a:off x="4686300" y="1905000"/>
            <a:ext cx="3771900" cy="4038600"/>
          </a:xfrm>
        </p:spPr>
        <p:txBody>
          <a:bodyPr/>
          <a:lstStyle/>
          <a:p>
            <a:pPr lvl="0"/>
            <a:endParaRPr lang="en-US" noProof="0"/>
          </a:p>
        </p:txBody>
      </p:sp>
      <p:sp>
        <p:nvSpPr>
          <p:cNvPr id="5" name="Rectangle 6">
            <a:extLst>
              <a:ext uri="{FF2B5EF4-FFF2-40B4-BE49-F238E27FC236}">
                <a16:creationId xmlns:a16="http://schemas.microsoft.com/office/drawing/2014/main" id="{F973FA95-EEBB-4293-8C21-9854044F8E97}"/>
              </a:ext>
            </a:extLst>
          </p:cNvPr>
          <p:cNvSpPr>
            <a:spLocks noGrp="1" noChangeArrowheads="1"/>
          </p:cNvSpPr>
          <p:nvPr>
            <p:ph type="sldNum" sz="quarter" idx="10"/>
          </p:nvPr>
        </p:nvSpPr>
        <p:spPr>
          <a:ln/>
        </p:spPr>
        <p:txBody>
          <a:bodyPr/>
          <a:lstStyle>
            <a:lvl1pPr>
              <a:defRPr/>
            </a:lvl1pPr>
          </a:lstStyle>
          <a:p>
            <a:fld id="{C5390B3A-17B7-4A28-B6C3-E56DDBF4B159}" type="slidenum">
              <a:rPr lang="en-US" altLang="en-US"/>
              <a:pPr/>
              <a:t>‹#›</a:t>
            </a:fld>
            <a:endParaRPr lang="en-US" altLang="en-US"/>
          </a:p>
        </p:txBody>
      </p:sp>
    </p:spTree>
    <p:extLst>
      <p:ext uri="{BB962C8B-B14F-4D97-AF65-F5344CB8AC3E}">
        <p14:creationId xmlns:p14="http://schemas.microsoft.com/office/powerpoint/2010/main" val="731952259"/>
      </p:ext>
    </p:extLst>
  </p:cSld>
  <p:clrMapOvr>
    <a:masterClrMapping/>
  </p:clrMapOvr>
  <p:transition>
    <p:wipe dir="r"/>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762000" y="533400"/>
            <a:ext cx="7696200" cy="1143000"/>
          </a:xfrm>
        </p:spPr>
        <p:txBody>
          <a:bodyPr/>
          <a:lstStyle/>
          <a:p>
            <a:r>
              <a:rPr lang="en-US"/>
              <a:t>Click to edit Master title style</a:t>
            </a:r>
          </a:p>
        </p:txBody>
      </p:sp>
      <p:sp>
        <p:nvSpPr>
          <p:cNvPr id="3" name="Text Placeholder 2"/>
          <p:cNvSpPr>
            <a:spLocks noGrp="1"/>
          </p:cNvSpPr>
          <p:nvPr>
            <p:ph type="body" sz="half" idx="1"/>
          </p:nvPr>
        </p:nvSpPr>
        <p:spPr>
          <a:xfrm>
            <a:off x="762000" y="1905000"/>
            <a:ext cx="3771900" cy="40386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86300" y="1905000"/>
            <a:ext cx="3771900" cy="40386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6">
            <a:extLst>
              <a:ext uri="{FF2B5EF4-FFF2-40B4-BE49-F238E27FC236}">
                <a16:creationId xmlns:a16="http://schemas.microsoft.com/office/drawing/2014/main" id="{E7B1F20A-D343-424E-82AF-E4D5A660F550}"/>
              </a:ext>
            </a:extLst>
          </p:cNvPr>
          <p:cNvSpPr>
            <a:spLocks noGrp="1" noChangeArrowheads="1"/>
          </p:cNvSpPr>
          <p:nvPr>
            <p:ph type="sldNum" sz="quarter" idx="10"/>
          </p:nvPr>
        </p:nvSpPr>
        <p:spPr>
          <a:ln/>
        </p:spPr>
        <p:txBody>
          <a:bodyPr/>
          <a:lstStyle>
            <a:lvl1pPr>
              <a:defRPr/>
            </a:lvl1pPr>
          </a:lstStyle>
          <a:p>
            <a:fld id="{028574D7-FA65-4EC4-9855-0B0098A7797E}" type="slidenum">
              <a:rPr lang="en-US" altLang="en-US"/>
              <a:pPr/>
              <a:t>‹#›</a:t>
            </a:fld>
            <a:endParaRPr lang="en-US" altLang="en-US"/>
          </a:p>
        </p:txBody>
      </p:sp>
    </p:spTree>
    <p:extLst>
      <p:ext uri="{BB962C8B-B14F-4D97-AF65-F5344CB8AC3E}">
        <p14:creationId xmlns:p14="http://schemas.microsoft.com/office/powerpoint/2010/main" val="1395282083"/>
      </p:ext>
    </p:extLst>
  </p:cSld>
  <p:clrMapOvr>
    <a:masterClrMapping/>
  </p:clrMapOvr>
  <p:transition>
    <p:wipe dir="r"/>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objAndTx" preserve="1">
  <p:cSld name="Title, Content and Text">
    <p:spTree>
      <p:nvGrpSpPr>
        <p:cNvPr id="1" name=""/>
        <p:cNvGrpSpPr/>
        <p:nvPr/>
      </p:nvGrpSpPr>
      <p:grpSpPr>
        <a:xfrm>
          <a:off x="0" y="0"/>
          <a:ext cx="0" cy="0"/>
          <a:chOff x="0" y="0"/>
          <a:chExt cx="0" cy="0"/>
        </a:xfrm>
      </p:grpSpPr>
      <p:sp>
        <p:nvSpPr>
          <p:cNvPr id="2" name="Title 1"/>
          <p:cNvSpPr>
            <a:spLocks noGrp="1"/>
          </p:cNvSpPr>
          <p:nvPr>
            <p:ph type="title"/>
          </p:nvPr>
        </p:nvSpPr>
        <p:spPr>
          <a:xfrm>
            <a:off x="762000" y="533400"/>
            <a:ext cx="7696200" cy="1143000"/>
          </a:xfrm>
        </p:spPr>
        <p:txBody>
          <a:bodyPr/>
          <a:lstStyle/>
          <a:p>
            <a:r>
              <a:rPr lang="en-US"/>
              <a:t>Click to edit Master title style</a:t>
            </a:r>
          </a:p>
        </p:txBody>
      </p:sp>
      <p:sp>
        <p:nvSpPr>
          <p:cNvPr id="3" name="Content Placeholder 2"/>
          <p:cNvSpPr>
            <a:spLocks noGrp="1"/>
          </p:cNvSpPr>
          <p:nvPr>
            <p:ph sz="half" idx="1"/>
          </p:nvPr>
        </p:nvSpPr>
        <p:spPr>
          <a:xfrm>
            <a:off x="762000" y="1905000"/>
            <a:ext cx="3771900" cy="40386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686300" y="1905000"/>
            <a:ext cx="3771900" cy="40386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6">
            <a:extLst>
              <a:ext uri="{FF2B5EF4-FFF2-40B4-BE49-F238E27FC236}">
                <a16:creationId xmlns:a16="http://schemas.microsoft.com/office/drawing/2014/main" id="{68918D64-0BF4-48B5-AE37-CAACF8AEAAEC}"/>
              </a:ext>
            </a:extLst>
          </p:cNvPr>
          <p:cNvSpPr>
            <a:spLocks noGrp="1" noChangeArrowheads="1"/>
          </p:cNvSpPr>
          <p:nvPr>
            <p:ph type="sldNum" sz="quarter" idx="10"/>
          </p:nvPr>
        </p:nvSpPr>
        <p:spPr>
          <a:ln/>
        </p:spPr>
        <p:txBody>
          <a:bodyPr/>
          <a:lstStyle>
            <a:lvl1pPr>
              <a:defRPr/>
            </a:lvl1pPr>
          </a:lstStyle>
          <a:p>
            <a:fld id="{35A55131-E6BE-4929-A669-327779BD92B3}" type="slidenum">
              <a:rPr lang="en-US" altLang="en-US"/>
              <a:pPr/>
              <a:t>‹#›</a:t>
            </a:fld>
            <a:endParaRPr lang="en-US" altLang="en-US"/>
          </a:p>
        </p:txBody>
      </p:sp>
    </p:spTree>
    <p:extLst>
      <p:ext uri="{BB962C8B-B14F-4D97-AF65-F5344CB8AC3E}">
        <p14:creationId xmlns:p14="http://schemas.microsoft.com/office/powerpoint/2010/main" val="2799446742"/>
      </p:ext>
    </p:extLst>
  </p:cSld>
  <p:clrMapOvr>
    <a:masterClrMapping/>
  </p:clrMapOvr>
  <p:transition>
    <p:wipe dir="r"/>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txAndTwoObj" preserve="1">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762000" y="533400"/>
            <a:ext cx="7696200" cy="1143000"/>
          </a:xfrm>
        </p:spPr>
        <p:txBody>
          <a:bodyPr/>
          <a:lstStyle/>
          <a:p>
            <a:r>
              <a:rPr lang="en-US"/>
              <a:t>Click to edit Master title style</a:t>
            </a:r>
          </a:p>
        </p:txBody>
      </p:sp>
      <p:sp>
        <p:nvSpPr>
          <p:cNvPr id="3" name="Text Placeholder 2"/>
          <p:cNvSpPr>
            <a:spLocks noGrp="1"/>
          </p:cNvSpPr>
          <p:nvPr>
            <p:ph type="body" sz="half" idx="1"/>
          </p:nvPr>
        </p:nvSpPr>
        <p:spPr>
          <a:xfrm>
            <a:off x="762000" y="1905000"/>
            <a:ext cx="3771900" cy="40386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4686300" y="1905000"/>
            <a:ext cx="3771900" cy="19431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4"/>
          <p:cNvSpPr>
            <a:spLocks noGrp="1"/>
          </p:cNvSpPr>
          <p:nvPr>
            <p:ph sz="quarter" idx="3"/>
          </p:nvPr>
        </p:nvSpPr>
        <p:spPr>
          <a:xfrm>
            <a:off x="4686300" y="4000500"/>
            <a:ext cx="3771900" cy="19431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Rectangle 6">
            <a:extLst>
              <a:ext uri="{FF2B5EF4-FFF2-40B4-BE49-F238E27FC236}">
                <a16:creationId xmlns:a16="http://schemas.microsoft.com/office/drawing/2014/main" id="{790CC629-1337-49A4-AD6E-54CD7796AB34}"/>
              </a:ext>
            </a:extLst>
          </p:cNvPr>
          <p:cNvSpPr>
            <a:spLocks noGrp="1" noChangeArrowheads="1"/>
          </p:cNvSpPr>
          <p:nvPr>
            <p:ph type="sldNum" sz="quarter" idx="10"/>
          </p:nvPr>
        </p:nvSpPr>
        <p:spPr>
          <a:ln/>
        </p:spPr>
        <p:txBody>
          <a:bodyPr/>
          <a:lstStyle>
            <a:lvl1pPr>
              <a:defRPr/>
            </a:lvl1pPr>
          </a:lstStyle>
          <a:p>
            <a:fld id="{B419A0A8-D130-4305-8824-281DCBCB584B}" type="slidenum">
              <a:rPr lang="en-US" altLang="en-US"/>
              <a:pPr/>
              <a:t>‹#›</a:t>
            </a:fld>
            <a:endParaRPr lang="en-US" altLang="en-US"/>
          </a:p>
        </p:txBody>
      </p:sp>
    </p:spTree>
    <p:extLst>
      <p:ext uri="{BB962C8B-B14F-4D97-AF65-F5344CB8AC3E}">
        <p14:creationId xmlns:p14="http://schemas.microsoft.com/office/powerpoint/2010/main" val="1495156854"/>
      </p:ext>
    </p:extLst>
  </p:cSld>
  <p:clrMapOvr>
    <a:masterClrMapping/>
  </p:clrMapOvr>
  <p:transition>
    <p:wipe dir="r"/>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clipArtAndTx" preserve="1">
  <p:cSld name="Title, Clip Art and Text">
    <p:spTree>
      <p:nvGrpSpPr>
        <p:cNvPr id="1" name=""/>
        <p:cNvGrpSpPr/>
        <p:nvPr/>
      </p:nvGrpSpPr>
      <p:grpSpPr>
        <a:xfrm>
          <a:off x="0" y="0"/>
          <a:ext cx="0" cy="0"/>
          <a:chOff x="0" y="0"/>
          <a:chExt cx="0" cy="0"/>
        </a:xfrm>
      </p:grpSpPr>
      <p:sp>
        <p:nvSpPr>
          <p:cNvPr id="2" name="Title 1"/>
          <p:cNvSpPr>
            <a:spLocks noGrp="1"/>
          </p:cNvSpPr>
          <p:nvPr>
            <p:ph type="title"/>
          </p:nvPr>
        </p:nvSpPr>
        <p:spPr>
          <a:xfrm>
            <a:off x="762000" y="533400"/>
            <a:ext cx="7696200" cy="1143000"/>
          </a:xfrm>
        </p:spPr>
        <p:txBody>
          <a:bodyPr/>
          <a:lstStyle/>
          <a:p>
            <a:r>
              <a:rPr lang="en-US"/>
              <a:t>Click to edit Master title style</a:t>
            </a:r>
          </a:p>
        </p:txBody>
      </p:sp>
      <p:sp>
        <p:nvSpPr>
          <p:cNvPr id="3" name="ClipArt Placeholder 2"/>
          <p:cNvSpPr>
            <a:spLocks noGrp="1"/>
          </p:cNvSpPr>
          <p:nvPr>
            <p:ph type="clipArt" sz="half" idx="1"/>
          </p:nvPr>
        </p:nvSpPr>
        <p:spPr>
          <a:xfrm>
            <a:off x="762000" y="1905000"/>
            <a:ext cx="3771900" cy="4038600"/>
          </a:xfrm>
        </p:spPr>
        <p:txBody>
          <a:bodyPr/>
          <a:lstStyle/>
          <a:p>
            <a:pPr lvl="0"/>
            <a:endParaRPr lang="en-US" noProof="0"/>
          </a:p>
        </p:txBody>
      </p:sp>
      <p:sp>
        <p:nvSpPr>
          <p:cNvPr id="4" name="Text Placeholder 3"/>
          <p:cNvSpPr>
            <a:spLocks noGrp="1"/>
          </p:cNvSpPr>
          <p:nvPr>
            <p:ph type="body" sz="half" idx="2"/>
          </p:nvPr>
        </p:nvSpPr>
        <p:spPr>
          <a:xfrm>
            <a:off x="4686300" y="1905000"/>
            <a:ext cx="3771900" cy="40386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6">
            <a:extLst>
              <a:ext uri="{FF2B5EF4-FFF2-40B4-BE49-F238E27FC236}">
                <a16:creationId xmlns:a16="http://schemas.microsoft.com/office/drawing/2014/main" id="{04BA7B7A-CE7D-468B-A98A-5D81563ACEB5}"/>
              </a:ext>
            </a:extLst>
          </p:cNvPr>
          <p:cNvSpPr>
            <a:spLocks noGrp="1" noChangeArrowheads="1"/>
          </p:cNvSpPr>
          <p:nvPr>
            <p:ph type="sldNum" sz="quarter" idx="10"/>
          </p:nvPr>
        </p:nvSpPr>
        <p:spPr>
          <a:ln/>
        </p:spPr>
        <p:txBody>
          <a:bodyPr/>
          <a:lstStyle>
            <a:lvl1pPr>
              <a:defRPr/>
            </a:lvl1pPr>
          </a:lstStyle>
          <a:p>
            <a:fld id="{46B495A8-E586-4DAC-9BF5-1C810C503630}" type="slidenum">
              <a:rPr lang="en-US" altLang="en-US"/>
              <a:pPr/>
              <a:t>‹#›</a:t>
            </a:fld>
            <a:endParaRPr lang="en-US" altLang="en-US"/>
          </a:p>
        </p:txBody>
      </p:sp>
    </p:spTree>
    <p:extLst>
      <p:ext uri="{BB962C8B-B14F-4D97-AF65-F5344CB8AC3E}">
        <p14:creationId xmlns:p14="http://schemas.microsoft.com/office/powerpoint/2010/main" val="900674413"/>
      </p:ext>
    </p:extLst>
  </p:cSld>
  <p:clrMapOvr>
    <a:masterClrMapping/>
  </p:clrMapOvr>
  <p:transition>
    <p:wipe dir="r"/>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objOverTx" preserve="1">
  <p:cSld name="Title and Content over Text">
    <p:spTree>
      <p:nvGrpSpPr>
        <p:cNvPr id="1" name=""/>
        <p:cNvGrpSpPr/>
        <p:nvPr/>
      </p:nvGrpSpPr>
      <p:grpSpPr>
        <a:xfrm>
          <a:off x="0" y="0"/>
          <a:ext cx="0" cy="0"/>
          <a:chOff x="0" y="0"/>
          <a:chExt cx="0" cy="0"/>
        </a:xfrm>
      </p:grpSpPr>
      <p:sp>
        <p:nvSpPr>
          <p:cNvPr id="2" name="Title 1"/>
          <p:cNvSpPr>
            <a:spLocks noGrp="1"/>
          </p:cNvSpPr>
          <p:nvPr>
            <p:ph type="title"/>
          </p:nvPr>
        </p:nvSpPr>
        <p:spPr>
          <a:xfrm>
            <a:off x="762000" y="533400"/>
            <a:ext cx="7696200" cy="1143000"/>
          </a:xfrm>
        </p:spPr>
        <p:txBody>
          <a:bodyPr/>
          <a:lstStyle/>
          <a:p>
            <a:r>
              <a:rPr lang="en-US"/>
              <a:t>Click to edit Master title style</a:t>
            </a:r>
          </a:p>
        </p:txBody>
      </p:sp>
      <p:sp>
        <p:nvSpPr>
          <p:cNvPr id="3" name="Content Placeholder 2"/>
          <p:cNvSpPr>
            <a:spLocks noGrp="1"/>
          </p:cNvSpPr>
          <p:nvPr>
            <p:ph sz="half" idx="1"/>
          </p:nvPr>
        </p:nvSpPr>
        <p:spPr>
          <a:xfrm>
            <a:off x="762000" y="1905000"/>
            <a:ext cx="7696200" cy="19431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762000" y="4000500"/>
            <a:ext cx="7696200" cy="19431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6">
            <a:extLst>
              <a:ext uri="{FF2B5EF4-FFF2-40B4-BE49-F238E27FC236}">
                <a16:creationId xmlns:a16="http://schemas.microsoft.com/office/drawing/2014/main" id="{6430DF26-C625-4ACA-8644-A17BAEE75BCB}"/>
              </a:ext>
            </a:extLst>
          </p:cNvPr>
          <p:cNvSpPr>
            <a:spLocks noGrp="1" noChangeArrowheads="1"/>
          </p:cNvSpPr>
          <p:nvPr>
            <p:ph type="sldNum" sz="quarter" idx="10"/>
          </p:nvPr>
        </p:nvSpPr>
        <p:spPr>
          <a:ln/>
        </p:spPr>
        <p:txBody>
          <a:bodyPr/>
          <a:lstStyle>
            <a:lvl1pPr>
              <a:defRPr/>
            </a:lvl1pPr>
          </a:lstStyle>
          <a:p>
            <a:fld id="{CE2B5914-9F89-4020-89F6-06A7251E3567}" type="slidenum">
              <a:rPr lang="en-US" altLang="en-US"/>
              <a:pPr/>
              <a:t>‹#›</a:t>
            </a:fld>
            <a:endParaRPr lang="en-US" altLang="en-US"/>
          </a:p>
        </p:txBody>
      </p:sp>
    </p:spTree>
    <p:extLst>
      <p:ext uri="{BB962C8B-B14F-4D97-AF65-F5344CB8AC3E}">
        <p14:creationId xmlns:p14="http://schemas.microsoft.com/office/powerpoint/2010/main" val="3616712040"/>
      </p:ext>
    </p:extLst>
  </p:cSld>
  <p:clrMapOvr>
    <a:masterClrMapping/>
  </p:clrMapOvr>
  <p:transition>
    <p:wipe dir="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6">
            <a:extLst>
              <a:ext uri="{FF2B5EF4-FFF2-40B4-BE49-F238E27FC236}">
                <a16:creationId xmlns:a16="http://schemas.microsoft.com/office/drawing/2014/main" id="{EFD40B13-DAF6-4713-96BD-08C28641B264}"/>
              </a:ext>
            </a:extLst>
          </p:cNvPr>
          <p:cNvSpPr>
            <a:spLocks noGrp="1" noChangeArrowheads="1"/>
          </p:cNvSpPr>
          <p:nvPr>
            <p:ph type="sldNum" sz="quarter" idx="10"/>
          </p:nvPr>
        </p:nvSpPr>
        <p:spPr>
          <a:ln/>
        </p:spPr>
        <p:txBody>
          <a:bodyPr/>
          <a:lstStyle>
            <a:lvl1pPr>
              <a:defRPr/>
            </a:lvl1pPr>
          </a:lstStyle>
          <a:p>
            <a:fld id="{64ACE653-A8EE-487F-89DB-9462C6107B95}" type="slidenum">
              <a:rPr lang="en-US" altLang="en-US"/>
              <a:pPr/>
              <a:t>‹#›</a:t>
            </a:fld>
            <a:endParaRPr lang="en-US" altLang="en-US"/>
          </a:p>
        </p:txBody>
      </p:sp>
    </p:spTree>
    <p:extLst>
      <p:ext uri="{BB962C8B-B14F-4D97-AF65-F5344CB8AC3E}">
        <p14:creationId xmlns:p14="http://schemas.microsoft.com/office/powerpoint/2010/main" val="649988588"/>
      </p:ext>
    </p:extLst>
  </p:cSld>
  <p:clrMapOvr>
    <a:masterClrMapping/>
  </p:clrMapOvr>
  <p:transition>
    <p:wipe dir="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6">
            <a:extLst>
              <a:ext uri="{FF2B5EF4-FFF2-40B4-BE49-F238E27FC236}">
                <a16:creationId xmlns:a16="http://schemas.microsoft.com/office/drawing/2014/main" id="{B7608DCD-016E-40AE-B07C-8A86104FA3C5}"/>
              </a:ext>
            </a:extLst>
          </p:cNvPr>
          <p:cNvSpPr>
            <a:spLocks noGrp="1" noChangeArrowheads="1"/>
          </p:cNvSpPr>
          <p:nvPr>
            <p:ph type="sldNum" sz="quarter" idx="10"/>
          </p:nvPr>
        </p:nvSpPr>
        <p:spPr>
          <a:ln/>
        </p:spPr>
        <p:txBody>
          <a:bodyPr/>
          <a:lstStyle>
            <a:lvl1pPr>
              <a:defRPr/>
            </a:lvl1pPr>
          </a:lstStyle>
          <a:p>
            <a:fld id="{7DC9524C-D809-4E1C-82F9-FB03B7ACFFA0}" type="slidenum">
              <a:rPr lang="en-US" altLang="en-US"/>
              <a:pPr/>
              <a:t>‹#›</a:t>
            </a:fld>
            <a:endParaRPr lang="en-US" altLang="en-US"/>
          </a:p>
        </p:txBody>
      </p:sp>
    </p:spTree>
    <p:extLst>
      <p:ext uri="{BB962C8B-B14F-4D97-AF65-F5344CB8AC3E}">
        <p14:creationId xmlns:p14="http://schemas.microsoft.com/office/powerpoint/2010/main" val="673572092"/>
      </p:ext>
    </p:extLst>
  </p:cSld>
  <p:clrMapOvr>
    <a:masterClrMapping/>
  </p:clrMapOvr>
  <p:transition>
    <p:wipe dir="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762000" y="1905000"/>
            <a:ext cx="3771900" cy="4038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86300" y="1905000"/>
            <a:ext cx="3771900" cy="4038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6">
            <a:extLst>
              <a:ext uri="{FF2B5EF4-FFF2-40B4-BE49-F238E27FC236}">
                <a16:creationId xmlns:a16="http://schemas.microsoft.com/office/drawing/2014/main" id="{3683CE93-606D-438C-B6B1-81AC2AE39C80}"/>
              </a:ext>
            </a:extLst>
          </p:cNvPr>
          <p:cNvSpPr>
            <a:spLocks noGrp="1" noChangeArrowheads="1"/>
          </p:cNvSpPr>
          <p:nvPr>
            <p:ph type="sldNum" sz="quarter" idx="10"/>
          </p:nvPr>
        </p:nvSpPr>
        <p:spPr>
          <a:ln/>
        </p:spPr>
        <p:txBody>
          <a:bodyPr/>
          <a:lstStyle>
            <a:lvl1pPr>
              <a:defRPr/>
            </a:lvl1pPr>
          </a:lstStyle>
          <a:p>
            <a:fld id="{FB795749-3146-4688-B75B-09EDCDE7B549}" type="slidenum">
              <a:rPr lang="en-US" altLang="en-US"/>
              <a:pPr/>
              <a:t>‹#›</a:t>
            </a:fld>
            <a:endParaRPr lang="en-US" altLang="en-US"/>
          </a:p>
        </p:txBody>
      </p:sp>
    </p:spTree>
    <p:extLst>
      <p:ext uri="{BB962C8B-B14F-4D97-AF65-F5344CB8AC3E}">
        <p14:creationId xmlns:p14="http://schemas.microsoft.com/office/powerpoint/2010/main" val="69445112"/>
      </p:ext>
    </p:extLst>
  </p:cSld>
  <p:clrMapOvr>
    <a:masterClrMapping/>
  </p:clrMapOvr>
  <p:transition>
    <p:wipe dir="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6">
            <a:extLst>
              <a:ext uri="{FF2B5EF4-FFF2-40B4-BE49-F238E27FC236}">
                <a16:creationId xmlns:a16="http://schemas.microsoft.com/office/drawing/2014/main" id="{3FF3E6D5-7FFF-43A4-A8D0-49ECB9E722A5}"/>
              </a:ext>
            </a:extLst>
          </p:cNvPr>
          <p:cNvSpPr>
            <a:spLocks noGrp="1" noChangeArrowheads="1"/>
          </p:cNvSpPr>
          <p:nvPr>
            <p:ph type="sldNum" sz="quarter" idx="10"/>
          </p:nvPr>
        </p:nvSpPr>
        <p:spPr>
          <a:ln/>
        </p:spPr>
        <p:txBody>
          <a:bodyPr/>
          <a:lstStyle>
            <a:lvl1pPr>
              <a:defRPr/>
            </a:lvl1pPr>
          </a:lstStyle>
          <a:p>
            <a:fld id="{C0FF7975-16A4-45EE-A947-2C6A348A1B96}" type="slidenum">
              <a:rPr lang="en-US" altLang="en-US"/>
              <a:pPr/>
              <a:t>‹#›</a:t>
            </a:fld>
            <a:endParaRPr lang="en-US" altLang="en-US"/>
          </a:p>
        </p:txBody>
      </p:sp>
    </p:spTree>
    <p:extLst>
      <p:ext uri="{BB962C8B-B14F-4D97-AF65-F5344CB8AC3E}">
        <p14:creationId xmlns:p14="http://schemas.microsoft.com/office/powerpoint/2010/main" val="3305808869"/>
      </p:ext>
    </p:extLst>
  </p:cSld>
  <p:clrMapOvr>
    <a:masterClrMapping/>
  </p:clrMapOvr>
  <p:transition>
    <p:wipe dir="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76797676"/>
      </p:ext>
    </p:extLst>
  </p:cSld>
  <p:clrMapOvr>
    <a:masterClrMapping/>
  </p:clrMapOvr>
  <p:transition>
    <p:wipe dir="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6">
            <a:extLst>
              <a:ext uri="{FF2B5EF4-FFF2-40B4-BE49-F238E27FC236}">
                <a16:creationId xmlns:a16="http://schemas.microsoft.com/office/drawing/2014/main" id="{92634DB2-2EF2-475B-B6DD-3FB932A08B12}"/>
              </a:ext>
            </a:extLst>
          </p:cNvPr>
          <p:cNvSpPr>
            <a:spLocks noGrp="1" noChangeArrowheads="1"/>
          </p:cNvSpPr>
          <p:nvPr>
            <p:ph type="sldNum" sz="quarter" idx="10"/>
          </p:nvPr>
        </p:nvSpPr>
        <p:spPr>
          <a:ln/>
        </p:spPr>
        <p:txBody>
          <a:bodyPr/>
          <a:lstStyle>
            <a:lvl1pPr>
              <a:defRPr/>
            </a:lvl1pPr>
          </a:lstStyle>
          <a:p>
            <a:fld id="{AACA03B7-557E-4882-97F4-012D9E9E3414}" type="slidenum">
              <a:rPr lang="en-US" altLang="en-US"/>
              <a:pPr/>
              <a:t>‹#›</a:t>
            </a:fld>
            <a:endParaRPr lang="en-US" altLang="en-US"/>
          </a:p>
        </p:txBody>
      </p:sp>
    </p:spTree>
    <p:extLst>
      <p:ext uri="{BB962C8B-B14F-4D97-AF65-F5344CB8AC3E}">
        <p14:creationId xmlns:p14="http://schemas.microsoft.com/office/powerpoint/2010/main" val="3006050083"/>
      </p:ext>
    </p:extLst>
  </p:cSld>
  <p:clrMapOvr>
    <a:masterClrMapping/>
  </p:clrMapOvr>
  <p:transition>
    <p:wipe dir="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6">
            <a:extLst>
              <a:ext uri="{FF2B5EF4-FFF2-40B4-BE49-F238E27FC236}">
                <a16:creationId xmlns:a16="http://schemas.microsoft.com/office/drawing/2014/main" id="{B136AC18-C6F0-473D-93C4-90A55F2E475A}"/>
              </a:ext>
            </a:extLst>
          </p:cNvPr>
          <p:cNvSpPr>
            <a:spLocks noGrp="1" noChangeArrowheads="1"/>
          </p:cNvSpPr>
          <p:nvPr>
            <p:ph type="sldNum" sz="quarter" idx="10"/>
          </p:nvPr>
        </p:nvSpPr>
        <p:spPr>
          <a:ln/>
        </p:spPr>
        <p:txBody>
          <a:bodyPr/>
          <a:lstStyle>
            <a:lvl1pPr>
              <a:defRPr/>
            </a:lvl1pPr>
          </a:lstStyle>
          <a:p>
            <a:fld id="{242E688A-7B7A-4EE7-85BB-316A809B76B8}" type="slidenum">
              <a:rPr lang="en-US" altLang="en-US"/>
              <a:pPr/>
              <a:t>‹#›</a:t>
            </a:fld>
            <a:endParaRPr lang="en-US" altLang="en-US"/>
          </a:p>
        </p:txBody>
      </p:sp>
    </p:spTree>
    <p:extLst>
      <p:ext uri="{BB962C8B-B14F-4D97-AF65-F5344CB8AC3E}">
        <p14:creationId xmlns:p14="http://schemas.microsoft.com/office/powerpoint/2010/main" val="250630417"/>
      </p:ext>
    </p:extLst>
  </p:cSld>
  <p:clrMapOvr>
    <a:masterClrMapping/>
  </p:clrMapOvr>
  <p:transition>
    <p:wipe dir="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6">
            <a:extLst>
              <a:ext uri="{FF2B5EF4-FFF2-40B4-BE49-F238E27FC236}">
                <a16:creationId xmlns:a16="http://schemas.microsoft.com/office/drawing/2014/main" id="{E7AE155C-2614-411F-BCC6-9655F275D204}"/>
              </a:ext>
            </a:extLst>
          </p:cNvPr>
          <p:cNvSpPr>
            <a:spLocks noGrp="1" noChangeArrowheads="1"/>
          </p:cNvSpPr>
          <p:nvPr>
            <p:ph type="sldNum" sz="quarter" idx="10"/>
          </p:nvPr>
        </p:nvSpPr>
        <p:spPr>
          <a:ln/>
        </p:spPr>
        <p:txBody>
          <a:bodyPr/>
          <a:lstStyle>
            <a:lvl1pPr>
              <a:defRPr/>
            </a:lvl1pPr>
          </a:lstStyle>
          <a:p>
            <a:fld id="{16BB2268-A44B-454D-A16C-9F355441B731}" type="slidenum">
              <a:rPr lang="en-US" altLang="en-US"/>
              <a:pPr/>
              <a:t>‹#›</a:t>
            </a:fld>
            <a:endParaRPr lang="en-US" altLang="en-US"/>
          </a:p>
        </p:txBody>
      </p:sp>
    </p:spTree>
    <p:extLst>
      <p:ext uri="{BB962C8B-B14F-4D97-AF65-F5344CB8AC3E}">
        <p14:creationId xmlns:p14="http://schemas.microsoft.com/office/powerpoint/2010/main" val="1738158051"/>
      </p:ext>
    </p:extLst>
  </p:cSld>
  <p:clrMapOvr>
    <a:masterClrMapping/>
  </p:clrMapOvr>
  <p:transition>
    <p:wipe dir="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hyperlink" Target="Clock.EXE" TargetMode="Externa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wmf"/><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3.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a:extLst>
              <a:ext uri="{FF2B5EF4-FFF2-40B4-BE49-F238E27FC236}">
                <a16:creationId xmlns:a16="http://schemas.microsoft.com/office/drawing/2014/main" id="{823EEDBA-731B-4EFD-8C25-00327002400D}"/>
              </a:ext>
            </a:extLst>
          </p:cNvPr>
          <p:cNvSpPr>
            <a:spLocks noGrp="1" noChangeArrowheads="1"/>
          </p:cNvSpPr>
          <p:nvPr>
            <p:ph type="title"/>
          </p:nvPr>
        </p:nvSpPr>
        <p:spPr bwMode="auto">
          <a:xfrm>
            <a:off x="762000" y="533400"/>
            <a:ext cx="76962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p>
            <a:pPr lvl="0"/>
            <a:r>
              <a:rPr lang="en-US" altLang="en-US"/>
              <a:t>Click to edit Master title style</a:t>
            </a:r>
          </a:p>
        </p:txBody>
      </p:sp>
      <p:sp>
        <p:nvSpPr>
          <p:cNvPr id="1027" name="Rectangle 3">
            <a:extLst>
              <a:ext uri="{FF2B5EF4-FFF2-40B4-BE49-F238E27FC236}">
                <a16:creationId xmlns:a16="http://schemas.microsoft.com/office/drawing/2014/main" id="{495737BB-6198-4FAC-BB6E-77C6B61118CE}"/>
              </a:ext>
            </a:extLst>
          </p:cNvPr>
          <p:cNvSpPr>
            <a:spLocks noGrp="1" noChangeArrowheads="1"/>
          </p:cNvSpPr>
          <p:nvPr>
            <p:ph type="body" idx="1"/>
          </p:nvPr>
        </p:nvSpPr>
        <p:spPr bwMode="auto">
          <a:xfrm>
            <a:off x="762000" y="1905000"/>
            <a:ext cx="7696200" cy="403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grpSp>
        <p:nvGrpSpPr>
          <p:cNvPr id="1028" name="Group 7">
            <a:extLst>
              <a:ext uri="{FF2B5EF4-FFF2-40B4-BE49-F238E27FC236}">
                <a16:creationId xmlns:a16="http://schemas.microsoft.com/office/drawing/2014/main" id="{EAF1B95E-66F1-43A3-AAE3-0E1371C14683}"/>
              </a:ext>
            </a:extLst>
          </p:cNvPr>
          <p:cNvGrpSpPr>
            <a:grpSpLocks/>
          </p:cNvGrpSpPr>
          <p:nvPr/>
        </p:nvGrpSpPr>
        <p:grpSpPr bwMode="auto">
          <a:xfrm>
            <a:off x="168275" y="228600"/>
            <a:ext cx="8823325" cy="6096000"/>
            <a:chOff x="106" y="144"/>
            <a:chExt cx="5558" cy="3840"/>
          </a:xfrm>
        </p:grpSpPr>
        <p:sp>
          <p:nvSpPr>
            <p:cNvPr id="1035" name="AutoShape 8">
              <a:extLst>
                <a:ext uri="{FF2B5EF4-FFF2-40B4-BE49-F238E27FC236}">
                  <a16:creationId xmlns:a16="http://schemas.microsoft.com/office/drawing/2014/main" id="{DB9CE47A-C561-484B-95A9-54A2A8786C6A}"/>
                </a:ext>
              </a:extLst>
            </p:cNvPr>
            <p:cNvSpPr>
              <a:spLocks noChangeArrowheads="1"/>
            </p:cNvSpPr>
            <p:nvPr/>
          </p:nvSpPr>
          <p:spPr bwMode="auto">
            <a:xfrm>
              <a:off x="106" y="144"/>
              <a:ext cx="5558" cy="3840"/>
            </a:xfrm>
            <a:prstGeom prst="roundRect">
              <a:avLst>
                <a:gd name="adj" fmla="val 11046"/>
              </a:avLst>
            </a:prstGeom>
            <a:noFill/>
            <a:ln w="28575">
              <a:solidFill>
                <a:schemeClr val="folHlink"/>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defRPr/>
              </a:pPr>
              <a:endParaRPr lang="en-US" altLang="en-US" sz="2400">
                <a:latin typeface="Times New Roman" pitchFamily="18" charset="0"/>
              </a:endParaRPr>
            </a:p>
          </p:txBody>
        </p:sp>
        <p:sp>
          <p:nvSpPr>
            <p:cNvPr id="1034" name="Line 9">
              <a:extLst>
                <a:ext uri="{FF2B5EF4-FFF2-40B4-BE49-F238E27FC236}">
                  <a16:creationId xmlns:a16="http://schemas.microsoft.com/office/drawing/2014/main" id="{29751DF8-047A-489E-84B8-CE9E623D5238}"/>
                </a:ext>
              </a:extLst>
            </p:cNvPr>
            <p:cNvSpPr>
              <a:spLocks noChangeShapeType="1"/>
            </p:cNvSpPr>
            <p:nvPr/>
          </p:nvSpPr>
          <p:spPr bwMode="auto">
            <a:xfrm>
              <a:off x="480" y="1077"/>
              <a:ext cx="4848" cy="0"/>
            </a:xfrm>
            <a:prstGeom prst="line">
              <a:avLst/>
            </a:prstGeom>
            <a:noFill/>
            <a:ln w="38100">
              <a:solidFill>
                <a:schemeClr val="folHlink"/>
              </a:solidFill>
              <a:round/>
              <a:headEnd/>
              <a:tailEnd/>
            </a:ln>
            <a:extLst>
              <a:ext uri="{909E8E84-426E-40DD-AFC4-6F175D3DCCD1}">
                <a14:hiddenFill xmlns:a14="http://schemas.microsoft.com/office/drawing/2010/main">
                  <a:noFill/>
                </a14:hiddenFill>
              </a:ext>
            </a:extLst>
          </p:spPr>
          <p:txBody>
            <a:bodyPr/>
            <a:lstStyle/>
            <a:p>
              <a:endParaRPr lang="en-US"/>
            </a:p>
          </p:txBody>
        </p:sp>
      </p:grpSp>
      <p:pic>
        <p:nvPicPr>
          <p:cNvPr id="1029" name="Picture 10">
            <a:extLst>
              <a:ext uri="{FF2B5EF4-FFF2-40B4-BE49-F238E27FC236}">
                <a16:creationId xmlns:a16="http://schemas.microsoft.com/office/drawing/2014/main" id="{3001EA38-6F43-4651-BEBA-CFB2CAD9EE5A}"/>
              </a:ext>
            </a:extLst>
          </p:cNvPr>
          <p:cNvPicPr>
            <a:picLocks noChangeAspect="1" noChangeArrowheads="1"/>
          </p:cNvPicPr>
          <p:nvPr userDrawn="1"/>
        </p:nvPicPr>
        <p:blipFill>
          <a:blip r:embed="rId19">
            <a:extLst>
              <a:ext uri="{28A0092B-C50C-407E-A947-70E740481C1C}">
                <a14:useLocalDpi xmlns:a14="http://schemas.microsoft.com/office/drawing/2010/main" val="0"/>
              </a:ext>
            </a:extLst>
          </a:blip>
          <a:srcRect/>
          <a:stretch>
            <a:fillRect/>
          </a:stretch>
        </p:blipFill>
        <p:spPr bwMode="auto">
          <a:xfrm>
            <a:off x="7696200" y="381000"/>
            <a:ext cx="990600" cy="877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0" name="Picture 11">
            <a:extLst>
              <a:ext uri="{FF2B5EF4-FFF2-40B4-BE49-F238E27FC236}">
                <a16:creationId xmlns:a16="http://schemas.microsoft.com/office/drawing/2014/main" id="{953D7AC3-99BC-4108-B6C6-E98C3C058BEA}"/>
              </a:ext>
            </a:extLst>
          </p:cNvPr>
          <p:cNvPicPr>
            <a:picLocks noChangeAspect="1" noChangeArrowheads="1"/>
          </p:cNvPicPr>
          <p:nvPr userDrawn="1"/>
        </p:nvPicPr>
        <p:blipFill>
          <a:blip r:embed="rId20">
            <a:extLst>
              <a:ext uri="{28A0092B-C50C-407E-A947-70E740481C1C}">
                <a14:useLocalDpi xmlns:a14="http://schemas.microsoft.com/office/drawing/2010/main" val="0"/>
              </a:ext>
            </a:extLst>
          </a:blip>
          <a:srcRect/>
          <a:stretch>
            <a:fillRect/>
          </a:stretch>
        </p:blipFill>
        <p:spPr bwMode="auto">
          <a:xfrm>
            <a:off x="4038600" y="6400800"/>
            <a:ext cx="1295400" cy="282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1" name="Picture 12">
            <a:hlinkClick r:id="rId21" action="ppaction://hlinkfile"/>
            <a:extLst>
              <a:ext uri="{FF2B5EF4-FFF2-40B4-BE49-F238E27FC236}">
                <a16:creationId xmlns:a16="http://schemas.microsoft.com/office/drawing/2014/main" id="{12A892C7-F22B-468B-B8B1-F010816BE70A}"/>
              </a:ext>
            </a:extLst>
          </p:cNvPr>
          <p:cNvPicPr>
            <a:picLocks noChangeAspect="1" noChangeArrowheads="1"/>
          </p:cNvPicPr>
          <p:nvPr userDrawn="1"/>
        </p:nvPicPr>
        <p:blipFill>
          <a:blip r:embed="rId2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76200" y="76200"/>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sp>
        <p:nvSpPr>
          <p:cNvPr id="10" name="Rectangle 6">
            <a:extLst>
              <a:ext uri="{FF2B5EF4-FFF2-40B4-BE49-F238E27FC236}">
                <a16:creationId xmlns:a16="http://schemas.microsoft.com/office/drawing/2014/main" id="{D6DBA3E7-5441-4EB8-AEBC-C14CDCB3B0FC}"/>
              </a:ext>
            </a:extLst>
          </p:cNvPr>
          <p:cNvSpPr>
            <a:spLocks noGrp="1" noChangeArrowheads="1"/>
          </p:cNvSpPr>
          <p:nvPr>
            <p:ph type="sldNum" sz="quarter" idx="4"/>
          </p:nvPr>
        </p:nvSpPr>
        <p:spPr bwMode="auto">
          <a:xfrm>
            <a:off x="6858000" y="6400800"/>
            <a:ext cx="16002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200"/>
            </a:lvl1pPr>
          </a:lstStyle>
          <a:p>
            <a:fld id="{69B08707-E360-4320-B706-27E878052B57}" type="slidenum">
              <a:rPr lang="en-US" altLang="en-US"/>
              <a:pPr/>
              <a:t>‹#›</a:t>
            </a:fld>
            <a:endParaRPr lang="en-US" altLang="en-US"/>
          </a:p>
        </p:txBody>
      </p:sp>
    </p:spTree>
  </p:cSld>
  <p:clrMap bg1="lt1" tx1="dk1" bg2="lt2" tx2="dk2" accent1="accent1" accent2="accent2" accent3="accent3" accent4="accent4" accent5="accent5" accent6="accent6" hlink="hlink" folHlink="folHlink"/>
  <p:sldLayoutIdLst>
    <p:sldLayoutId id="2147484867" r:id="rId1"/>
    <p:sldLayoutId id="2147484851" r:id="rId2"/>
    <p:sldLayoutId id="2147484852" r:id="rId3"/>
    <p:sldLayoutId id="2147484853" r:id="rId4"/>
    <p:sldLayoutId id="2147484854" r:id="rId5"/>
    <p:sldLayoutId id="2147484868" r:id="rId6"/>
    <p:sldLayoutId id="2147484855" r:id="rId7"/>
    <p:sldLayoutId id="2147484856" r:id="rId8"/>
    <p:sldLayoutId id="2147484857" r:id="rId9"/>
    <p:sldLayoutId id="2147484858" r:id="rId10"/>
    <p:sldLayoutId id="2147484859" r:id="rId11"/>
    <p:sldLayoutId id="2147484860" r:id="rId12"/>
    <p:sldLayoutId id="2147484861" r:id="rId13"/>
    <p:sldLayoutId id="2147484862" r:id="rId14"/>
    <p:sldLayoutId id="2147484863" r:id="rId15"/>
    <p:sldLayoutId id="2147484864" r:id="rId16"/>
    <p:sldLayoutId id="2147484865" r:id="rId17"/>
  </p:sldLayoutIdLst>
  <p:transition>
    <p:wipe dir="r"/>
  </p:transition>
  <p:hf hdr="0" ftr="0" dt="0"/>
  <p:txStyles>
    <p:titleStyle>
      <a:lvl1pPr algn="l" rtl="0" eaLnBrk="0" fontAlgn="base" hangingPunct="0">
        <a:spcBef>
          <a:spcPct val="0"/>
        </a:spcBef>
        <a:spcAft>
          <a:spcPct val="0"/>
        </a:spcAft>
        <a:defRPr sz="3300">
          <a:solidFill>
            <a:schemeClr val="tx2"/>
          </a:solidFill>
          <a:latin typeface="+mj-lt"/>
          <a:ea typeface="+mj-ea"/>
          <a:cs typeface="+mj-cs"/>
        </a:defRPr>
      </a:lvl1pPr>
      <a:lvl2pPr algn="l" rtl="0" eaLnBrk="0" fontAlgn="base" hangingPunct="0">
        <a:spcBef>
          <a:spcPct val="0"/>
        </a:spcBef>
        <a:spcAft>
          <a:spcPct val="0"/>
        </a:spcAft>
        <a:defRPr sz="3300">
          <a:solidFill>
            <a:schemeClr val="tx2"/>
          </a:solidFill>
          <a:latin typeface="Arial Black" pitchFamily="34" charset="0"/>
        </a:defRPr>
      </a:lvl2pPr>
      <a:lvl3pPr algn="l" rtl="0" eaLnBrk="0" fontAlgn="base" hangingPunct="0">
        <a:spcBef>
          <a:spcPct val="0"/>
        </a:spcBef>
        <a:spcAft>
          <a:spcPct val="0"/>
        </a:spcAft>
        <a:defRPr sz="3300">
          <a:solidFill>
            <a:schemeClr val="tx2"/>
          </a:solidFill>
          <a:latin typeface="Arial Black" pitchFamily="34" charset="0"/>
        </a:defRPr>
      </a:lvl3pPr>
      <a:lvl4pPr algn="l" rtl="0" eaLnBrk="0" fontAlgn="base" hangingPunct="0">
        <a:spcBef>
          <a:spcPct val="0"/>
        </a:spcBef>
        <a:spcAft>
          <a:spcPct val="0"/>
        </a:spcAft>
        <a:defRPr sz="3300">
          <a:solidFill>
            <a:schemeClr val="tx2"/>
          </a:solidFill>
          <a:latin typeface="Arial Black" pitchFamily="34" charset="0"/>
        </a:defRPr>
      </a:lvl4pPr>
      <a:lvl5pPr algn="l" rtl="0" eaLnBrk="0" fontAlgn="base" hangingPunct="0">
        <a:spcBef>
          <a:spcPct val="0"/>
        </a:spcBef>
        <a:spcAft>
          <a:spcPct val="0"/>
        </a:spcAft>
        <a:defRPr sz="3300">
          <a:solidFill>
            <a:schemeClr val="tx2"/>
          </a:solidFill>
          <a:latin typeface="Arial Black" pitchFamily="34" charset="0"/>
        </a:defRPr>
      </a:lvl5pPr>
      <a:lvl6pPr marL="457200" algn="l" rtl="0" fontAlgn="base">
        <a:spcBef>
          <a:spcPct val="0"/>
        </a:spcBef>
        <a:spcAft>
          <a:spcPct val="0"/>
        </a:spcAft>
        <a:defRPr sz="3300">
          <a:solidFill>
            <a:schemeClr val="tx2"/>
          </a:solidFill>
          <a:latin typeface="Arial Black" pitchFamily="34" charset="0"/>
        </a:defRPr>
      </a:lvl6pPr>
      <a:lvl7pPr marL="914400" algn="l" rtl="0" fontAlgn="base">
        <a:spcBef>
          <a:spcPct val="0"/>
        </a:spcBef>
        <a:spcAft>
          <a:spcPct val="0"/>
        </a:spcAft>
        <a:defRPr sz="3300">
          <a:solidFill>
            <a:schemeClr val="tx2"/>
          </a:solidFill>
          <a:latin typeface="Arial Black" pitchFamily="34" charset="0"/>
        </a:defRPr>
      </a:lvl7pPr>
      <a:lvl8pPr marL="1371600" algn="l" rtl="0" fontAlgn="base">
        <a:spcBef>
          <a:spcPct val="0"/>
        </a:spcBef>
        <a:spcAft>
          <a:spcPct val="0"/>
        </a:spcAft>
        <a:defRPr sz="3300">
          <a:solidFill>
            <a:schemeClr val="tx2"/>
          </a:solidFill>
          <a:latin typeface="Arial Black" pitchFamily="34" charset="0"/>
        </a:defRPr>
      </a:lvl8pPr>
      <a:lvl9pPr marL="1828800" algn="l" rtl="0" fontAlgn="base">
        <a:spcBef>
          <a:spcPct val="0"/>
        </a:spcBef>
        <a:spcAft>
          <a:spcPct val="0"/>
        </a:spcAft>
        <a:defRPr sz="3300">
          <a:solidFill>
            <a:schemeClr val="tx2"/>
          </a:solidFill>
          <a:latin typeface="Arial Black" pitchFamily="34" charset="0"/>
        </a:defRPr>
      </a:lvl9pPr>
    </p:titleStyle>
    <p:bodyStyle>
      <a:lvl1pPr marL="342900" indent="-342900" algn="l" rtl="0" eaLnBrk="0" fontAlgn="base" hangingPunct="0">
        <a:spcBef>
          <a:spcPct val="20000"/>
        </a:spcBef>
        <a:spcAft>
          <a:spcPct val="0"/>
        </a:spcAft>
        <a:buClr>
          <a:schemeClr val="bg2"/>
        </a:buClr>
        <a:buSzPct val="70000"/>
        <a:buFont typeface="Wingdings" panose="05000000000000000000" pitchFamily="2" charset="2"/>
        <a:buChar char="l"/>
        <a:defRPr sz="31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1"/>
        </a:buClr>
        <a:buSzPct val="150000"/>
        <a:buChar char="•"/>
        <a:defRPr sz="2600">
          <a:solidFill>
            <a:schemeClr val="tx1"/>
          </a:solidFill>
          <a:latin typeface="+mn-lt"/>
        </a:defRPr>
      </a:lvl2pPr>
      <a:lvl3pPr marL="1143000" indent="-228600" algn="l" rtl="0" eaLnBrk="0" fontAlgn="base" hangingPunct="0">
        <a:spcBef>
          <a:spcPct val="20000"/>
        </a:spcBef>
        <a:spcAft>
          <a:spcPct val="0"/>
        </a:spcAft>
        <a:buClr>
          <a:schemeClr val="tx1"/>
        </a:buClr>
        <a:buSzPct val="150000"/>
        <a:buChar char="•"/>
        <a:defRPr sz="2200">
          <a:solidFill>
            <a:schemeClr val="tx1"/>
          </a:solidFill>
          <a:latin typeface="+mn-lt"/>
        </a:defRPr>
      </a:lvl3pPr>
      <a:lvl4pPr marL="1600200" indent="-228600" algn="l" rtl="0" eaLnBrk="0" fontAlgn="base" hangingPunct="0">
        <a:spcBef>
          <a:spcPct val="20000"/>
        </a:spcBef>
        <a:spcAft>
          <a:spcPct val="0"/>
        </a:spcAft>
        <a:buClr>
          <a:schemeClr val="tx2"/>
        </a:buClr>
        <a:buSzPct val="150000"/>
        <a:buChar char="•"/>
        <a:defRPr sz="2000">
          <a:solidFill>
            <a:schemeClr val="tx1"/>
          </a:solidFill>
          <a:latin typeface="+mn-lt"/>
        </a:defRPr>
      </a:lvl4pPr>
      <a:lvl5pPr marL="2057400" indent="-228600" algn="l" rtl="0" eaLnBrk="0" fontAlgn="base" hangingPunct="0">
        <a:spcBef>
          <a:spcPct val="20000"/>
        </a:spcBef>
        <a:spcAft>
          <a:spcPct val="0"/>
        </a:spcAft>
        <a:buClr>
          <a:schemeClr val="folHlink"/>
        </a:buClr>
        <a:buSzPct val="150000"/>
        <a:buChar char="•"/>
        <a:defRPr sz="2000">
          <a:solidFill>
            <a:schemeClr val="tx1"/>
          </a:solidFill>
          <a:latin typeface="+mn-lt"/>
        </a:defRPr>
      </a:lvl5pPr>
      <a:lvl6pPr marL="2514600" indent="-228600" algn="l" rtl="0" fontAlgn="base">
        <a:spcBef>
          <a:spcPct val="20000"/>
        </a:spcBef>
        <a:spcAft>
          <a:spcPct val="0"/>
        </a:spcAft>
        <a:buClr>
          <a:schemeClr val="folHlink"/>
        </a:buClr>
        <a:buSzPct val="150000"/>
        <a:buChar char="•"/>
        <a:defRPr sz="2000">
          <a:solidFill>
            <a:schemeClr val="tx1"/>
          </a:solidFill>
          <a:latin typeface="+mn-lt"/>
        </a:defRPr>
      </a:lvl6pPr>
      <a:lvl7pPr marL="2971800" indent="-228600" algn="l" rtl="0" fontAlgn="base">
        <a:spcBef>
          <a:spcPct val="20000"/>
        </a:spcBef>
        <a:spcAft>
          <a:spcPct val="0"/>
        </a:spcAft>
        <a:buClr>
          <a:schemeClr val="folHlink"/>
        </a:buClr>
        <a:buSzPct val="150000"/>
        <a:buChar char="•"/>
        <a:defRPr sz="2000">
          <a:solidFill>
            <a:schemeClr val="tx1"/>
          </a:solidFill>
          <a:latin typeface="+mn-lt"/>
        </a:defRPr>
      </a:lvl7pPr>
      <a:lvl8pPr marL="3429000" indent="-228600" algn="l" rtl="0" fontAlgn="base">
        <a:spcBef>
          <a:spcPct val="20000"/>
        </a:spcBef>
        <a:spcAft>
          <a:spcPct val="0"/>
        </a:spcAft>
        <a:buClr>
          <a:schemeClr val="folHlink"/>
        </a:buClr>
        <a:buSzPct val="150000"/>
        <a:buChar char="•"/>
        <a:defRPr sz="2000">
          <a:solidFill>
            <a:schemeClr val="tx1"/>
          </a:solidFill>
          <a:latin typeface="+mn-lt"/>
        </a:defRPr>
      </a:lvl8pPr>
      <a:lvl9pPr marL="3886200" indent="-228600" algn="l" rtl="0" fontAlgn="base">
        <a:spcBef>
          <a:spcPct val="20000"/>
        </a:spcBef>
        <a:spcAft>
          <a:spcPct val="0"/>
        </a:spcAft>
        <a:buClr>
          <a:schemeClr val="folHlink"/>
        </a:buClr>
        <a:buSzPct val="150000"/>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hyperlink" Target="Guidance/Fall%20Protection/Slide%204.ppt" TargetMode="External"/><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7.jpeg"/></Relationships>
</file>

<file path=ppt/slides/_rels/slide1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hyperlink" Target="Guidance/Fall%20Protection/Slide%205.ppt" TargetMode="External"/><Relationship Id="rId2" Type="http://schemas.openxmlformats.org/officeDocument/2006/relationships/notesSlide" Target="../notesSlides/notesSlide11.xml"/><Relationship Id="rId1" Type="http://schemas.openxmlformats.org/officeDocument/2006/relationships/slideLayout" Target="../slideLayouts/slideLayout12.xml"/><Relationship Id="rId4" Type="http://schemas.openxmlformats.org/officeDocument/2006/relationships/image" Target="../media/image9.jp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19.xml"/><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20.xml"/><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9">
            <a:extLst>
              <a:ext uri="{FF2B5EF4-FFF2-40B4-BE49-F238E27FC236}">
                <a16:creationId xmlns:a16="http://schemas.microsoft.com/office/drawing/2014/main" id="{18DF7335-C4C7-4616-A710-2632C2B4DF9C}"/>
              </a:ext>
            </a:extLst>
          </p:cNvPr>
          <p:cNvSpPr>
            <a:spLocks noGrp="1" noChangeArrowheads="1"/>
          </p:cNvSpPr>
          <p:nvPr>
            <p:ph type="sldNum" sz="quarter" idx="10"/>
          </p:nvPr>
        </p:nvSpPr>
        <p:spPr>
          <a:xfrm>
            <a:off x="6858000" y="6391275"/>
            <a:ext cx="1600200" cy="4572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bg2"/>
              </a:buClr>
              <a:buSzPct val="70000"/>
              <a:buFont typeface="Wingdings" panose="05000000000000000000" pitchFamily="2" charset="2"/>
              <a:buChar char="l"/>
              <a:defRPr sz="3100">
                <a:solidFill>
                  <a:schemeClr val="tx1"/>
                </a:solidFill>
                <a:latin typeface="Arial" panose="020B0604020202020204" pitchFamily="34" charset="0"/>
              </a:defRPr>
            </a:lvl1pPr>
            <a:lvl2pPr marL="742950" indent="-285750">
              <a:spcBef>
                <a:spcPct val="20000"/>
              </a:spcBef>
              <a:buClr>
                <a:schemeClr val="accent1"/>
              </a:buClr>
              <a:buSzPct val="150000"/>
              <a:buChar char="•"/>
              <a:defRPr sz="2600">
                <a:solidFill>
                  <a:schemeClr val="tx1"/>
                </a:solidFill>
                <a:latin typeface="Arial" panose="020B0604020202020204" pitchFamily="34" charset="0"/>
              </a:defRPr>
            </a:lvl2pPr>
            <a:lvl3pPr marL="1143000" indent="-228600">
              <a:spcBef>
                <a:spcPct val="20000"/>
              </a:spcBef>
              <a:buClr>
                <a:schemeClr val="tx1"/>
              </a:buClr>
              <a:buSzPct val="150000"/>
              <a:buChar char="•"/>
              <a:defRPr sz="2200">
                <a:solidFill>
                  <a:schemeClr val="tx1"/>
                </a:solidFill>
                <a:latin typeface="Arial" panose="020B0604020202020204" pitchFamily="34" charset="0"/>
              </a:defRPr>
            </a:lvl3pPr>
            <a:lvl4pPr marL="1600200" indent="-228600">
              <a:spcBef>
                <a:spcPct val="20000"/>
              </a:spcBef>
              <a:buClr>
                <a:schemeClr val="tx2"/>
              </a:buClr>
              <a:buSzPct val="150000"/>
              <a:buChar char="•"/>
              <a:defRPr sz="2000">
                <a:solidFill>
                  <a:schemeClr val="tx1"/>
                </a:solidFill>
                <a:latin typeface="Arial" panose="020B0604020202020204" pitchFamily="34" charset="0"/>
              </a:defRPr>
            </a:lvl4pPr>
            <a:lvl5pPr marL="2057400" indent="-228600">
              <a:spcBef>
                <a:spcPct val="20000"/>
              </a:spcBef>
              <a:buClr>
                <a:schemeClr val="folHlink"/>
              </a:buClr>
              <a:buSzPct val="150000"/>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150000"/>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150000"/>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150000"/>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150000"/>
              <a:buChar char="•"/>
              <a:defRPr sz="2000">
                <a:solidFill>
                  <a:schemeClr val="tx1"/>
                </a:solidFill>
                <a:latin typeface="Arial" panose="020B0604020202020204" pitchFamily="34" charset="0"/>
              </a:defRPr>
            </a:lvl9pPr>
          </a:lstStyle>
          <a:p>
            <a:pPr>
              <a:spcBef>
                <a:spcPct val="0"/>
              </a:spcBef>
              <a:buClrTx/>
              <a:buSzTx/>
              <a:buFontTx/>
              <a:buNone/>
            </a:pPr>
            <a:fld id="{6C4D5C1E-DC3B-4CC6-963E-CB333D37415A}" type="slidenum">
              <a:rPr lang="en-US" altLang="en-US" sz="1200"/>
              <a:pPr>
                <a:spcBef>
                  <a:spcPct val="0"/>
                </a:spcBef>
                <a:buClrTx/>
                <a:buSzTx/>
                <a:buFontTx/>
                <a:buNone/>
              </a:pPr>
              <a:t>1</a:t>
            </a:fld>
            <a:endParaRPr lang="en-US" altLang="en-US" sz="1200"/>
          </a:p>
        </p:txBody>
      </p:sp>
      <p:sp>
        <p:nvSpPr>
          <p:cNvPr id="6147" name="Rectangle 2056">
            <a:extLst>
              <a:ext uri="{FF2B5EF4-FFF2-40B4-BE49-F238E27FC236}">
                <a16:creationId xmlns:a16="http://schemas.microsoft.com/office/drawing/2014/main" id="{57CCAD70-0AD2-4485-81E5-646F8A67EB11}"/>
              </a:ext>
            </a:extLst>
          </p:cNvPr>
          <p:cNvSpPr>
            <a:spLocks noGrp="1" noChangeArrowheads="1"/>
          </p:cNvSpPr>
          <p:nvPr>
            <p:ph type="ctrTitle"/>
          </p:nvPr>
        </p:nvSpPr>
        <p:spPr/>
        <p:txBody>
          <a:bodyPr/>
          <a:lstStyle/>
          <a:p>
            <a:pPr eaLnBrk="1" hangingPunct="1"/>
            <a:r>
              <a:rPr lang="en-US" altLang="en-US" i="0" dirty="0"/>
              <a:t>Qualified Observer</a:t>
            </a:r>
            <a:br>
              <a:rPr lang="en-US" altLang="en-US" i="0" dirty="0"/>
            </a:br>
            <a:r>
              <a:rPr lang="en-US" altLang="en-US" sz="4400" b="1" i="0" dirty="0">
                <a:latin typeface="Arial" panose="020B0604020202020204" pitchFamily="34" charset="0"/>
                <a:cs typeface="Arial" panose="020B0604020202020204" pitchFamily="34" charset="0"/>
              </a:rPr>
              <a:t>Continuing Education</a:t>
            </a:r>
            <a:br>
              <a:rPr lang="en-US" altLang="en-US" sz="4400" b="1" i="0" dirty="0">
                <a:latin typeface="Arial" panose="020B0604020202020204" pitchFamily="34" charset="0"/>
                <a:cs typeface="Arial" panose="020B0604020202020204" pitchFamily="34" charset="0"/>
              </a:rPr>
            </a:br>
            <a:r>
              <a:rPr lang="en-US" altLang="en-US" sz="3200" b="1" i="0" dirty="0">
                <a:latin typeface="Arial" panose="020B0604020202020204" pitchFamily="34" charset="0"/>
                <a:cs typeface="Arial" panose="020B0604020202020204" pitchFamily="34" charset="0"/>
              </a:rPr>
              <a:t>2</a:t>
            </a:r>
            <a:r>
              <a:rPr lang="en-US" altLang="en-US" sz="3200" b="1" i="0" baseline="30000" dirty="0">
                <a:latin typeface="Arial" panose="020B0604020202020204" pitchFamily="34" charset="0"/>
                <a:cs typeface="Arial" panose="020B0604020202020204" pitchFamily="34" charset="0"/>
              </a:rPr>
              <a:t>ND</a:t>
            </a:r>
            <a:r>
              <a:rPr lang="en-US" altLang="en-US" sz="3200" b="1" i="0" dirty="0">
                <a:latin typeface="Arial" panose="020B0604020202020204" pitchFamily="34" charset="0"/>
                <a:cs typeface="Arial" panose="020B0604020202020204" pitchFamily="34" charset="0"/>
              </a:rPr>
              <a:t> Quarter 2022</a:t>
            </a:r>
            <a:endParaRPr lang="en-US" altLang="en-US" i="0" dirty="0"/>
          </a:p>
        </p:txBody>
      </p:sp>
    </p:spTree>
  </p:cSld>
  <p:clrMapOvr>
    <a:masterClrMapping/>
  </p:clrMapOvr>
  <p:transition>
    <p:wipe dir="r"/>
  </p:transition>
</p:sld>
</file>

<file path=ppt/slides/slide1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4338" name="Rectangle 2">
            <a:extLst>
              <a:ext uri="{FF2B5EF4-FFF2-40B4-BE49-F238E27FC236}">
                <a16:creationId xmlns:a16="http://schemas.microsoft.com/office/drawing/2014/main" id="{E7A490F9-0391-420C-B402-BA6766B9D7CC}"/>
              </a:ext>
            </a:extLst>
          </p:cNvPr>
          <p:cNvSpPr>
            <a:spLocks noGrp="1" noChangeArrowheads="1"/>
          </p:cNvSpPr>
          <p:nvPr>
            <p:ph type="title"/>
          </p:nvPr>
        </p:nvSpPr>
        <p:spPr/>
        <p:txBody>
          <a:bodyPr lIns="90488" tIns="44450" rIns="90488" bIns="44450"/>
          <a:lstStyle/>
          <a:p>
            <a:pPr eaLnBrk="1" hangingPunct="1"/>
            <a:r>
              <a:rPr lang="en-US" altLang="en-US" sz="3200" dirty="0"/>
              <a:t>“SPOTTER”</a:t>
            </a:r>
          </a:p>
        </p:txBody>
      </p:sp>
      <p:sp>
        <p:nvSpPr>
          <p:cNvPr id="14341" name="Rectangle 6">
            <a:extLst>
              <a:ext uri="{FF2B5EF4-FFF2-40B4-BE49-F238E27FC236}">
                <a16:creationId xmlns:a16="http://schemas.microsoft.com/office/drawing/2014/main" id="{284BD221-9C8F-4CB9-9C7B-D7440D82D8FE}"/>
              </a:ext>
            </a:extLst>
          </p:cNvPr>
          <p:cNvSpPr>
            <a:spLocks noGrp="1" noChangeArrowheads="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bg2"/>
              </a:buClr>
              <a:buSzPct val="70000"/>
              <a:buFont typeface="Wingdings" panose="05000000000000000000" pitchFamily="2" charset="2"/>
              <a:buChar char="l"/>
              <a:defRPr sz="3100">
                <a:solidFill>
                  <a:schemeClr val="tx1"/>
                </a:solidFill>
                <a:latin typeface="Arial" panose="020B0604020202020204" pitchFamily="34" charset="0"/>
              </a:defRPr>
            </a:lvl1pPr>
            <a:lvl2pPr marL="742950" indent="-285750">
              <a:spcBef>
                <a:spcPct val="20000"/>
              </a:spcBef>
              <a:buClr>
                <a:schemeClr val="accent1"/>
              </a:buClr>
              <a:buSzPct val="150000"/>
              <a:buChar char="•"/>
              <a:defRPr sz="2600">
                <a:solidFill>
                  <a:schemeClr val="tx1"/>
                </a:solidFill>
                <a:latin typeface="Arial" panose="020B0604020202020204" pitchFamily="34" charset="0"/>
              </a:defRPr>
            </a:lvl2pPr>
            <a:lvl3pPr marL="1143000" indent="-228600">
              <a:spcBef>
                <a:spcPct val="20000"/>
              </a:spcBef>
              <a:buClr>
                <a:schemeClr val="tx1"/>
              </a:buClr>
              <a:buSzPct val="150000"/>
              <a:buChar char="•"/>
              <a:defRPr sz="2200">
                <a:solidFill>
                  <a:schemeClr val="tx1"/>
                </a:solidFill>
                <a:latin typeface="Arial" panose="020B0604020202020204" pitchFamily="34" charset="0"/>
              </a:defRPr>
            </a:lvl3pPr>
            <a:lvl4pPr marL="1600200" indent="-228600">
              <a:spcBef>
                <a:spcPct val="20000"/>
              </a:spcBef>
              <a:buClr>
                <a:schemeClr val="tx2"/>
              </a:buClr>
              <a:buSzPct val="150000"/>
              <a:buChar char="•"/>
              <a:defRPr sz="2000">
                <a:solidFill>
                  <a:schemeClr val="tx1"/>
                </a:solidFill>
                <a:latin typeface="Arial" panose="020B0604020202020204" pitchFamily="34" charset="0"/>
              </a:defRPr>
            </a:lvl4pPr>
            <a:lvl5pPr marL="2057400" indent="-228600">
              <a:spcBef>
                <a:spcPct val="20000"/>
              </a:spcBef>
              <a:buClr>
                <a:schemeClr val="folHlink"/>
              </a:buClr>
              <a:buSzPct val="150000"/>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150000"/>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150000"/>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150000"/>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150000"/>
              <a:buChar char="•"/>
              <a:defRPr sz="2000">
                <a:solidFill>
                  <a:schemeClr val="tx1"/>
                </a:solidFill>
                <a:latin typeface="Arial" panose="020B0604020202020204" pitchFamily="34" charset="0"/>
              </a:defRPr>
            </a:lvl9pPr>
          </a:lstStyle>
          <a:p>
            <a:pPr>
              <a:spcBef>
                <a:spcPct val="0"/>
              </a:spcBef>
              <a:buClrTx/>
              <a:buSzTx/>
              <a:buFontTx/>
              <a:buNone/>
            </a:pPr>
            <a:fld id="{552E787D-6AC0-4CFE-AD69-39792636FF39}" type="slidenum">
              <a:rPr lang="en-US" altLang="en-US" sz="1200"/>
              <a:pPr>
                <a:spcBef>
                  <a:spcPct val="0"/>
                </a:spcBef>
                <a:buClrTx/>
                <a:buSzTx/>
                <a:buFontTx/>
                <a:buNone/>
              </a:pPr>
              <a:t>10</a:t>
            </a:fld>
            <a:endParaRPr lang="en-US" altLang="en-US" sz="1200"/>
          </a:p>
        </p:txBody>
      </p:sp>
      <p:sp>
        <p:nvSpPr>
          <p:cNvPr id="6" name="Rectangle 3">
            <a:extLst>
              <a:ext uri="{FF2B5EF4-FFF2-40B4-BE49-F238E27FC236}">
                <a16:creationId xmlns:a16="http://schemas.microsoft.com/office/drawing/2014/main" id="{3048CB85-88A3-49A5-A523-068A9A52162D}"/>
              </a:ext>
            </a:extLst>
          </p:cNvPr>
          <p:cNvSpPr txBox="1">
            <a:spLocks noChangeArrowheads="1"/>
          </p:cNvSpPr>
          <p:nvPr/>
        </p:nvSpPr>
        <p:spPr bwMode="auto">
          <a:xfrm>
            <a:off x="284729" y="1953985"/>
            <a:ext cx="8574541" cy="39460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0488" tIns="44450" rIns="90488" bIns="44450" numCol="1" anchor="t" anchorCtr="0" compatLnSpc="1">
            <a:prstTxWarp prst="textNoShape">
              <a:avLst/>
            </a:prstTxWarp>
          </a:bodyPr>
          <a:lstStyle>
            <a:lvl1pPr marL="342900" indent="-342900" algn="l" rtl="0" eaLnBrk="0" fontAlgn="base" hangingPunct="0">
              <a:spcBef>
                <a:spcPct val="20000"/>
              </a:spcBef>
              <a:spcAft>
                <a:spcPct val="0"/>
              </a:spcAft>
              <a:buClr>
                <a:schemeClr val="bg2"/>
              </a:buClr>
              <a:buSzPct val="70000"/>
              <a:buFont typeface="Wingdings" panose="05000000000000000000" pitchFamily="2" charset="2"/>
              <a:buChar char="l"/>
              <a:defRPr sz="31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1"/>
              </a:buClr>
              <a:buSzPct val="150000"/>
              <a:buChar char="•"/>
              <a:defRPr sz="2600">
                <a:solidFill>
                  <a:schemeClr val="tx1"/>
                </a:solidFill>
                <a:latin typeface="+mn-lt"/>
              </a:defRPr>
            </a:lvl2pPr>
            <a:lvl3pPr marL="1143000" indent="-228600" algn="l" rtl="0" eaLnBrk="0" fontAlgn="base" hangingPunct="0">
              <a:spcBef>
                <a:spcPct val="20000"/>
              </a:spcBef>
              <a:spcAft>
                <a:spcPct val="0"/>
              </a:spcAft>
              <a:buClr>
                <a:schemeClr val="tx1"/>
              </a:buClr>
              <a:buSzPct val="150000"/>
              <a:buChar char="•"/>
              <a:defRPr sz="2200">
                <a:solidFill>
                  <a:schemeClr val="tx1"/>
                </a:solidFill>
                <a:latin typeface="+mn-lt"/>
              </a:defRPr>
            </a:lvl3pPr>
            <a:lvl4pPr marL="1600200" indent="-228600" algn="l" rtl="0" eaLnBrk="0" fontAlgn="base" hangingPunct="0">
              <a:spcBef>
                <a:spcPct val="20000"/>
              </a:spcBef>
              <a:spcAft>
                <a:spcPct val="0"/>
              </a:spcAft>
              <a:buClr>
                <a:schemeClr val="tx2"/>
              </a:buClr>
              <a:buSzPct val="150000"/>
              <a:buChar char="•"/>
              <a:defRPr sz="2000">
                <a:solidFill>
                  <a:schemeClr val="tx1"/>
                </a:solidFill>
                <a:latin typeface="+mn-lt"/>
              </a:defRPr>
            </a:lvl4pPr>
            <a:lvl5pPr marL="2057400" indent="-228600" algn="l" rtl="0" eaLnBrk="0" fontAlgn="base" hangingPunct="0">
              <a:spcBef>
                <a:spcPct val="20000"/>
              </a:spcBef>
              <a:spcAft>
                <a:spcPct val="0"/>
              </a:spcAft>
              <a:buClr>
                <a:schemeClr val="folHlink"/>
              </a:buClr>
              <a:buSzPct val="150000"/>
              <a:buChar char="•"/>
              <a:defRPr sz="2000">
                <a:solidFill>
                  <a:schemeClr val="tx1"/>
                </a:solidFill>
                <a:latin typeface="+mn-lt"/>
              </a:defRPr>
            </a:lvl5pPr>
            <a:lvl6pPr marL="2514600" indent="-228600" algn="l" rtl="0" fontAlgn="base">
              <a:spcBef>
                <a:spcPct val="20000"/>
              </a:spcBef>
              <a:spcAft>
                <a:spcPct val="0"/>
              </a:spcAft>
              <a:buClr>
                <a:schemeClr val="folHlink"/>
              </a:buClr>
              <a:buSzPct val="150000"/>
              <a:buChar char="•"/>
              <a:defRPr sz="2000">
                <a:solidFill>
                  <a:schemeClr val="tx1"/>
                </a:solidFill>
                <a:latin typeface="+mn-lt"/>
              </a:defRPr>
            </a:lvl6pPr>
            <a:lvl7pPr marL="2971800" indent="-228600" algn="l" rtl="0" fontAlgn="base">
              <a:spcBef>
                <a:spcPct val="20000"/>
              </a:spcBef>
              <a:spcAft>
                <a:spcPct val="0"/>
              </a:spcAft>
              <a:buClr>
                <a:schemeClr val="folHlink"/>
              </a:buClr>
              <a:buSzPct val="150000"/>
              <a:buChar char="•"/>
              <a:defRPr sz="2000">
                <a:solidFill>
                  <a:schemeClr val="tx1"/>
                </a:solidFill>
                <a:latin typeface="+mn-lt"/>
              </a:defRPr>
            </a:lvl7pPr>
            <a:lvl8pPr marL="3429000" indent="-228600" algn="l" rtl="0" fontAlgn="base">
              <a:spcBef>
                <a:spcPct val="20000"/>
              </a:spcBef>
              <a:spcAft>
                <a:spcPct val="0"/>
              </a:spcAft>
              <a:buClr>
                <a:schemeClr val="folHlink"/>
              </a:buClr>
              <a:buSzPct val="150000"/>
              <a:buChar char="•"/>
              <a:defRPr sz="2000">
                <a:solidFill>
                  <a:schemeClr val="tx1"/>
                </a:solidFill>
                <a:latin typeface="+mn-lt"/>
              </a:defRPr>
            </a:lvl8pPr>
            <a:lvl9pPr marL="3886200" indent="-228600" algn="l" rtl="0" fontAlgn="base">
              <a:spcBef>
                <a:spcPct val="20000"/>
              </a:spcBef>
              <a:spcAft>
                <a:spcPct val="0"/>
              </a:spcAft>
              <a:buClr>
                <a:schemeClr val="folHlink"/>
              </a:buClr>
              <a:buSzPct val="150000"/>
              <a:buChar char="•"/>
              <a:defRPr sz="2000">
                <a:solidFill>
                  <a:schemeClr val="tx1"/>
                </a:solidFill>
                <a:latin typeface="+mn-lt"/>
              </a:defRPr>
            </a:lvl9pPr>
          </a:lstStyle>
          <a:p>
            <a:r>
              <a:rPr lang="en-US" sz="2400" i="1" dirty="0"/>
              <a:t>A </a:t>
            </a:r>
            <a:r>
              <a:rPr lang="en-US" sz="2400" b="1" i="1" dirty="0"/>
              <a:t>spotter </a:t>
            </a:r>
            <a:r>
              <a:rPr lang="en-US" sz="2400" i="1" dirty="0"/>
              <a:t>is an employee that serves as an extra set of eyes to assist and direct drivers, equipment operators and individual workers. Besides making sure that a piece of equipment or vehicle that's moving doesn't run into anything or anyone, spotters may also pay attention to personnel, cranes and other equipment in tight spots, or when there is poor visibility.</a:t>
            </a:r>
          </a:p>
          <a:p>
            <a:endParaRPr lang="en-US" sz="2400" i="1" kern="0" dirty="0"/>
          </a:p>
          <a:p>
            <a:r>
              <a:rPr lang="en-US" altLang="en-US" sz="2400" dirty="0">
                <a:solidFill>
                  <a:srgbClr val="FF0000"/>
                </a:solidFill>
              </a:rPr>
              <a:t>A spotter is </a:t>
            </a:r>
            <a:r>
              <a:rPr lang="en-US" altLang="en-US" sz="2400" b="1" dirty="0">
                <a:solidFill>
                  <a:srgbClr val="FF0000"/>
                </a:solidFill>
              </a:rPr>
              <a:t>not</a:t>
            </a:r>
            <a:r>
              <a:rPr lang="en-US" altLang="en-US" sz="2400" dirty="0">
                <a:solidFill>
                  <a:srgbClr val="FF0000"/>
                </a:solidFill>
              </a:rPr>
              <a:t> to be confused with a Qualified Observer.</a:t>
            </a:r>
          </a:p>
          <a:p>
            <a:endParaRPr lang="en-US" sz="2400" kern="0" dirty="0"/>
          </a:p>
        </p:txBody>
      </p:sp>
    </p:spTree>
    <p:extLst>
      <p:ext uri="{BB962C8B-B14F-4D97-AF65-F5344CB8AC3E}">
        <p14:creationId xmlns:p14="http://schemas.microsoft.com/office/powerpoint/2010/main" val="4029210134"/>
      </p:ext>
    </p:extLst>
  </p:cSld>
  <p:clrMapOvr>
    <a:masterClrMapping/>
  </p:clrMapOvr>
  <p:transition>
    <p:wipe dir="r"/>
  </p:transition>
</p:sld>
</file>

<file path=ppt/slides/slide1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4338" name="Rectangle 2">
            <a:extLst>
              <a:ext uri="{FF2B5EF4-FFF2-40B4-BE49-F238E27FC236}">
                <a16:creationId xmlns:a16="http://schemas.microsoft.com/office/drawing/2014/main" id="{E7A490F9-0391-420C-B402-BA6766B9D7CC}"/>
              </a:ext>
            </a:extLst>
          </p:cNvPr>
          <p:cNvSpPr>
            <a:spLocks noGrp="1" noChangeArrowheads="1"/>
          </p:cNvSpPr>
          <p:nvPr>
            <p:ph type="title"/>
          </p:nvPr>
        </p:nvSpPr>
        <p:spPr/>
        <p:txBody>
          <a:bodyPr lIns="90488" tIns="44450" rIns="90488" bIns="44450"/>
          <a:lstStyle/>
          <a:p>
            <a:pPr eaLnBrk="1" hangingPunct="1"/>
            <a:r>
              <a:rPr lang="en-US" altLang="en-US" sz="3200" dirty="0"/>
              <a:t>Who can be a Qualified Observer?</a:t>
            </a:r>
          </a:p>
        </p:txBody>
      </p:sp>
      <p:sp>
        <p:nvSpPr>
          <p:cNvPr id="14339" name="Rectangle 3">
            <a:extLst>
              <a:ext uri="{FF2B5EF4-FFF2-40B4-BE49-F238E27FC236}">
                <a16:creationId xmlns:a16="http://schemas.microsoft.com/office/drawing/2014/main" id="{87652689-2211-4B8C-BE09-9CFADE109DFB}"/>
              </a:ext>
            </a:extLst>
          </p:cNvPr>
          <p:cNvSpPr>
            <a:spLocks noGrp="1" noChangeArrowheads="1"/>
          </p:cNvSpPr>
          <p:nvPr>
            <p:ph idx="1"/>
          </p:nvPr>
        </p:nvSpPr>
        <p:spPr>
          <a:xfrm>
            <a:off x="409575" y="1904999"/>
            <a:ext cx="5026721" cy="4222531"/>
          </a:xfrm>
        </p:spPr>
        <p:txBody>
          <a:bodyPr lIns="90488" tIns="44450" rIns="90488" bIns="44450"/>
          <a:lstStyle/>
          <a:p>
            <a:pPr eaLnBrk="1" hangingPunct="1"/>
            <a:r>
              <a:rPr lang="en-US" altLang="en-US" sz="2400" dirty="0"/>
              <a:t>An experienced and competent person on the crew can serve as Qualified Observer. Usually, senior Journeyman Lineman make the best observers.</a:t>
            </a:r>
          </a:p>
          <a:p>
            <a:pPr eaLnBrk="1" hangingPunct="1"/>
            <a:endParaRPr lang="en-US" altLang="en-US" sz="2400" dirty="0"/>
          </a:p>
          <a:p>
            <a:pPr eaLnBrk="1" hangingPunct="1"/>
            <a:r>
              <a:rPr lang="en-US" altLang="en-US" sz="2400" dirty="0"/>
              <a:t>Any crew member that </a:t>
            </a:r>
            <a:r>
              <a:rPr lang="en-US" altLang="en-US" sz="2400" i="1" dirty="0"/>
              <a:t>meets the criteria</a:t>
            </a:r>
            <a:r>
              <a:rPr lang="en-US" altLang="en-US" sz="2400" dirty="0"/>
              <a:t> of qualified observer may </a:t>
            </a:r>
            <a:r>
              <a:rPr lang="en-US" altLang="en-US" sz="2400" i="1" dirty="0"/>
              <a:t>fulfill the duty </a:t>
            </a:r>
            <a:r>
              <a:rPr lang="en-US" altLang="en-US" sz="2400" dirty="0"/>
              <a:t>of the Qualified Observer.</a:t>
            </a:r>
          </a:p>
        </p:txBody>
      </p:sp>
      <p:pic>
        <p:nvPicPr>
          <p:cNvPr id="111618" name="Picture 2">
            <a:hlinkClick r:id="rId3" action="ppaction://hlinkpres?slideindex=1&amp;slidetitle="/>
            <a:extLst>
              <a:ext uri="{FF2B5EF4-FFF2-40B4-BE49-F238E27FC236}">
                <a16:creationId xmlns:a16="http://schemas.microsoft.com/office/drawing/2014/main" id="{4DC36033-B6A7-4F3F-A4D0-5ADA3C01C069}"/>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b="12519"/>
          <a:stretch/>
        </p:blipFill>
        <p:spPr bwMode="auto">
          <a:xfrm>
            <a:off x="5650821" y="1949669"/>
            <a:ext cx="3183812" cy="4177862"/>
          </a:xfrm>
          <a:prstGeom prst="rect">
            <a:avLst/>
          </a:prstGeom>
          <a:ln>
            <a:noFill/>
          </a:ln>
          <a:effectLst>
            <a:softEdge rad="112500"/>
          </a:effectLst>
          <a:extLst>
            <a:ext uri="{909E8E84-426E-40DD-AFC4-6F175D3DCCD1}">
              <a14:hiddenFill xmlns:a14="http://schemas.microsoft.com/office/drawing/2010/main">
                <a:solidFill>
                  <a:srgbClr val="00FF00"/>
                </a:solidFill>
              </a14:hiddenFill>
            </a:ext>
            <a:ext uri="{91240B29-F687-4F45-9708-019B960494DF}">
              <a14:hiddenLine xmlns:a14="http://schemas.microsoft.com/office/drawing/2010/main" w="9525" cap="flat" cmpd="sng">
                <a:solidFill>
                  <a:schemeClr val="tx1"/>
                </a:solidFill>
                <a:prstDash val="solid"/>
                <a:miter lim="800000"/>
                <a:headEnd/>
                <a:tailEnd/>
              </a14:hiddenLine>
            </a:ext>
          </a:extLst>
        </p:spPr>
      </p:pic>
      <p:sp>
        <p:nvSpPr>
          <p:cNvPr id="14341" name="Rectangle 6">
            <a:extLst>
              <a:ext uri="{FF2B5EF4-FFF2-40B4-BE49-F238E27FC236}">
                <a16:creationId xmlns:a16="http://schemas.microsoft.com/office/drawing/2014/main" id="{284BD221-9C8F-4CB9-9C7B-D7440D82D8FE}"/>
              </a:ext>
            </a:extLst>
          </p:cNvPr>
          <p:cNvSpPr>
            <a:spLocks noGrp="1" noChangeArrowheads="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bg2"/>
              </a:buClr>
              <a:buSzPct val="70000"/>
              <a:buFont typeface="Wingdings" panose="05000000000000000000" pitchFamily="2" charset="2"/>
              <a:buChar char="l"/>
              <a:defRPr sz="3100">
                <a:solidFill>
                  <a:schemeClr val="tx1"/>
                </a:solidFill>
                <a:latin typeface="Arial" panose="020B0604020202020204" pitchFamily="34" charset="0"/>
              </a:defRPr>
            </a:lvl1pPr>
            <a:lvl2pPr marL="742950" indent="-285750">
              <a:spcBef>
                <a:spcPct val="20000"/>
              </a:spcBef>
              <a:buClr>
                <a:schemeClr val="accent1"/>
              </a:buClr>
              <a:buSzPct val="150000"/>
              <a:buChar char="•"/>
              <a:defRPr sz="2600">
                <a:solidFill>
                  <a:schemeClr val="tx1"/>
                </a:solidFill>
                <a:latin typeface="Arial" panose="020B0604020202020204" pitchFamily="34" charset="0"/>
              </a:defRPr>
            </a:lvl2pPr>
            <a:lvl3pPr marL="1143000" indent="-228600">
              <a:spcBef>
                <a:spcPct val="20000"/>
              </a:spcBef>
              <a:buClr>
                <a:schemeClr val="tx1"/>
              </a:buClr>
              <a:buSzPct val="150000"/>
              <a:buChar char="•"/>
              <a:defRPr sz="2200">
                <a:solidFill>
                  <a:schemeClr val="tx1"/>
                </a:solidFill>
                <a:latin typeface="Arial" panose="020B0604020202020204" pitchFamily="34" charset="0"/>
              </a:defRPr>
            </a:lvl3pPr>
            <a:lvl4pPr marL="1600200" indent="-228600">
              <a:spcBef>
                <a:spcPct val="20000"/>
              </a:spcBef>
              <a:buClr>
                <a:schemeClr val="tx2"/>
              </a:buClr>
              <a:buSzPct val="150000"/>
              <a:buChar char="•"/>
              <a:defRPr sz="2000">
                <a:solidFill>
                  <a:schemeClr val="tx1"/>
                </a:solidFill>
                <a:latin typeface="Arial" panose="020B0604020202020204" pitchFamily="34" charset="0"/>
              </a:defRPr>
            </a:lvl4pPr>
            <a:lvl5pPr marL="2057400" indent="-228600">
              <a:spcBef>
                <a:spcPct val="20000"/>
              </a:spcBef>
              <a:buClr>
                <a:schemeClr val="folHlink"/>
              </a:buClr>
              <a:buSzPct val="150000"/>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150000"/>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150000"/>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150000"/>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150000"/>
              <a:buChar char="•"/>
              <a:defRPr sz="2000">
                <a:solidFill>
                  <a:schemeClr val="tx1"/>
                </a:solidFill>
                <a:latin typeface="Arial" panose="020B0604020202020204" pitchFamily="34" charset="0"/>
              </a:defRPr>
            </a:lvl9pPr>
          </a:lstStyle>
          <a:p>
            <a:pPr>
              <a:spcBef>
                <a:spcPct val="0"/>
              </a:spcBef>
              <a:buClrTx/>
              <a:buSzTx/>
              <a:buFontTx/>
              <a:buNone/>
            </a:pPr>
            <a:fld id="{552E787D-6AC0-4CFE-AD69-39792636FF39}" type="slidenum">
              <a:rPr lang="en-US" altLang="en-US" sz="1200"/>
              <a:pPr>
                <a:spcBef>
                  <a:spcPct val="0"/>
                </a:spcBef>
                <a:buClrTx/>
                <a:buSzTx/>
                <a:buFontTx/>
                <a:buNone/>
              </a:pPr>
              <a:t>11</a:t>
            </a:fld>
            <a:endParaRPr lang="en-US" altLang="en-US" sz="1200"/>
          </a:p>
        </p:txBody>
      </p:sp>
    </p:spTree>
    <p:extLst>
      <p:ext uri="{BB962C8B-B14F-4D97-AF65-F5344CB8AC3E}">
        <p14:creationId xmlns:p14="http://schemas.microsoft.com/office/powerpoint/2010/main" val="885028583"/>
      </p:ext>
    </p:extLst>
  </p:cSld>
  <p:clrMapOvr>
    <a:masterClrMapping/>
  </p:clrMapOvr>
  <p:transition>
    <p:wipe dir="r"/>
  </p:transition>
</p:sld>
</file>

<file path=ppt/slides/slide1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4338" name="Rectangle 2">
            <a:extLst>
              <a:ext uri="{FF2B5EF4-FFF2-40B4-BE49-F238E27FC236}">
                <a16:creationId xmlns:a16="http://schemas.microsoft.com/office/drawing/2014/main" id="{E7A490F9-0391-420C-B402-BA6766B9D7CC}"/>
              </a:ext>
            </a:extLst>
          </p:cNvPr>
          <p:cNvSpPr>
            <a:spLocks noGrp="1" noChangeArrowheads="1"/>
          </p:cNvSpPr>
          <p:nvPr>
            <p:ph type="title"/>
          </p:nvPr>
        </p:nvSpPr>
        <p:spPr/>
        <p:txBody>
          <a:bodyPr lIns="90488" tIns="44450" rIns="90488" bIns="44450"/>
          <a:lstStyle/>
          <a:p>
            <a:pPr eaLnBrk="1" hangingPunct="1"/>
            <a:r>
              <a:rPr lang="en-US" altLang="en-US" sz="3200" dirty="0"/>
              <a:t>Criteria of a Qualified Observer:</a:t>
            </a:r>
          </a:p>
        </p:txBody>
      </p:sp>
      <p:sp>
        <p:nvSpPr>
          <p:cNvPr id="14339" name="Rectangle 3">
            <a:extLst>
              <a:ext uri="{FF2B5EF4-FFF2-40B4-BE49-F238E27FC236}">
                <a16:creationId xmlns:a16="http://schemas.microsoft.com/office/drawing/2014/main" id="{87652689-2211-4B8C-BE09-9CFADE109DFB}"/>
              </a:ext>
            </a:extLst>
          </p:cNvPr>
          <p:cNvSpPr>
            <a:spLocks noGrp="1" noChangeArrowheads="1"/>
          </p:cNvSpPr>
          <p:nvPr>
            <p:ph idx="1"/>
          </p:nvPr>
        </p:nvSpPr>
        <p:spPr>
          <a:xfrm>
            <a:off x="409575" y="1904999"/>
            <a:ext cx="6219825" cy="4267201"/>
          </a:xfrm>
        </p:spPr>
        <p:txBody>
          <a:bodyPr lIns="90488" tIns="44450" rIns="90488" bIns="44450"/>
          <a:lstStyle/>
          <a:p>
            <a:pPr marL="0" indent="0">
              <a:buNone/>
            </a:pPr>
            <a:r>
              <a:rPr lang="en-US" sz="2000" kern="0" dirty="0"/>
              <a:t>The Qualified Observer shall be capable of:  </a:t>
            </a:r>
          </a:p>
          <a:p>
            <a:pPr marL="0" indent="0">
              <a:buNone/>
            </a:pPr>
            <a:endParaRPr lang="en-US" sz="2000" kern="0" dirty="0"/>
          </a:p>
          <a:p>
            <a:r>
              <a:rPr lang="en-US" sz="2000" kern="0" dirty="0"/>
              <a:t>Distinguishing exposed live parts.</a:t>
            </a:r>
          </a:p>
          <a:p>
            <a:r>
              <a:rPr lang="en-US" sz="2000" kern="0" dirty="0"/>
              <a:t>Identify nominal voltages</a:t>
            </a:r>
          </a:p>
          <a:p>
            <a:r>
              <a:rPr lang="en-US" sz="2000" kern="0" dirty="0"/>
              <a:t>Determine minimum approach distances</a:t>
            </a:r>
          </a:p>
          <a:p>
            <a:r>
              <a:rPr lang="en-US" sz="2000" kern="0" dirty="0"/>
              <a:t>Knowing safe work practices for working on, or near, energized lines and equipment</a:t>
            </a:r>
          </a:p>
          <a:p>
            <a:r>
              <a:rPr lang="en-US" sz="2000" kern="0" dirty="0"/>
              <a:t>Recognize electrical hazards to which workers will be exposed and skills and techniques to control those hazards</a:t>
            </a:r>
          </a:p>
          <a:p>
            <a:r>
              <a:rPr lang="en-US" sz="2000" kern="0" dirty="0"/>
              <a:t>Rendering immediate assistance in case of an accident </a:t>
            </a:r>
          </a:p>
        </p:txBody>
      </p:sp>
      <p:sp>
        <p:nvSpPr>
          <p:cNvPr id="14341" name="Rectangle 6">
            <a:extLst>
              <a:ext uri="{FF2B5EF4-FFF2-40B4-BE49-F238E27FC236}">
                <a16:creationId xmlns:a16="http://schemas.microsoft.com/office/drawing/2014/main" id="{284BD221-9C8F-4CB9-9C7B-D7440D82D8FE}"/>
              </a:ext>
            </a:extLst>
          </p:cNvPr>
          <p:cNvSpPr>
            <a:spLocks noGrp="1" noChangeArrowheads="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bg2"/>
              </a:buClr>
              <a:buSzPct val="70000"/>
              <a:buFont typeface="Wingdings" panose="05000000000000000000" pitchFamily="2" charset="2"/>
              <a:buChar char="l"/>
              <a:defRPr sz="3100">
                <a:solidFill>
                  <a:schemeClr val="tx1"/>
                </a:solidFill>
                <a:latin typeface="Arial" panose="020B0604020202020204" pitchFamily="34" charset="0"/>
              </a:defRPr>
            </a:lvl1pPr>
            <a:lvl2pPr marL="742950" indent="-285750">
              <a:spcBef>
                <a:spcPct val="20000"/>
              </a:spcBef>
              <a:buClr>
                <a:schemeClr val="accent1"/>
              </a:buClr>
              <a:buSzPct val="150000"/>
              <a:buChar char="•"/>
              <a:defRPr sz="2600">
                <a:solidFill>
                  <a:schemeClr val="tx1"/>
                </a:solidFill>
                <a:latin typeface="Arial" panose="020B0604020202020204" pitchFamily="34" charset="0"/>
              </a:defRPr>
            </a:lvl2pPr>
            <a:lvl3pPr marL="1143000" indent="-228600">
              <a:spcBef>
                <a:spcPct val="20000"/>
              </a:spcBef>
              <a:buClr>
                <a:schemeClr val="tx1"/>
              </a:buClr>
              <a:buSzPct val="150000"/>
              <a:buChar char="•"/>
              <a:defRPr sz="2200">
                <a:solidFill>
                  <a:schemeClr val="tx1"/>
                </a:solidFill>
                <a:latin typeface="Arial" panose="020B0604020202020204" pitchFamily="34" charset="0"/>
              </a:defRPr>
            </a:lvl3pPr>
            <a:lvl4pPr marL="1600200" indent="-228600">
              <a:spcBef>
                <a:spcPct val="20000"/>
              </a:spcBef>
              <a:buClr>
                <a:schemeClr val="tx2"/>
              </a:buClr>
              <a:buSzPct val="150000"/>
              <a:buChar char="•"/>
              <a:defRPr sz="2000">
                <a:solidFill>
                  <a:schemeClr val="tx1"/>
                </a:solidFill>
                <a:latin typeface="Arial" panose="020B0604020202020204" pitchFamily="34" charset="0"/>
              </a:defRPr>
            </a:lvl4pPr>
            <a:lvl5pPr marL="2057400" indent="-228600">
              <a:spcBef>
                <a:spcPct val="20000"/>
              </a:spcBef>
              <a:buClr>
                <a:schemeClr val="folHlink"/>
              </a:buClr>
              <a:buSzPct val="150000"/>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150000"/>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150000"/>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150000"/>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150000"/>
              <a:buChar char="•"/>
              <a:defRPr sz="2000">
                <a:solidFill>
                  <a:schemeClr val="tx1"/>
                </a:solidFill>
                <a:latin typeface="Arial" panose="020B0604020202020204" pitchFamily="34" charset="0"/>
              </a:defRPr>
            </a:lvl9pPr>
          </a:lstStyle>
          <a:p>
            <a:pPr>
              <a:spcBef>
                <a:spcPct val="0"/>
              </a:spcBef>
              <a:buClrTx/>
              <a:buSzTx/>
              <a:buFontTx/>
              <a:buNone/>
            </a:pPr>
            <a:fld id="{552E787D-6AC0-4CFE-AD69-39792636FF39}" type="slidenum">
              <a:rPr lang="en-US" altLang="en-US" sz="1200"/>
              <a:pPr>
                <a:spcBef>
                  <a:spcPct val="0"/>
                </a:spcBef>
                <a:buClrTx/>
                <a:buSzTx/>
                <a:buFontTx/>
                <a:buNone/>
              </a:pPr>
              <a:t>12</a:t>
            </a:fld>
            <a:endParaRPr lang="en-US" altLang="en-US" sz="1200"/>
          </a:p>
        </p:txBody>
      </p:sp>
      <p:pic>
        <p:nvPicPr>
          <p:cNvPr id="3" name="Picture 2">
            <a:extLst>
              <a:ext uri="{FF2B5EF4-FFF2-40B4-BE49-F238E27FC236}">
                <a16:creationId xmlns:a16="http://schemas.microsoft.com/office/drawing/2014/main" id="{07CA2539-87BA-4FDF-BFA1-B0EC6C829A58}"/>
              </a:ext>
            </a:extLst>
          </p:cNvPr>
          <p:cNvPicPr>
            <a:picLocks noChangeAspect="1"/>
          </p:cNvPicPr>
          <p:nvPr/>
        </p:nvPicPr>
        <p:blipFill>
          <a:blip r:embed="rId3"/>
          <a:stretch>
            <a:fillRect/>
          </a:stretch>
        </p:blipFill>
        <p:spPr>
          <a:xfrm rot="756893">
            <a:off x="6674777" y="2025865"/>
            <a:ext cx="1966645" cy="2506508"/>
          </a:xfrm>
          <a:prstGeom prst="rect">
            <a:avLst/>
          </a:prstGeom>
        </p:spPr>
      </p:pic>
    </p:spTree>
    <p:extLst>
      <p:ext uri="{BB962C8B-B14F-4D97-AF65-F5344CB8AC3E}">
        <p14:creationId xmlns:p14="http://schemas.microsoft.com/office/powerpoint/2010/main" val="2642254893"/>
      </p:ext>
    </p:extLst>
  </p:cSld>
  <p:clrMapOvr>
    <a:masterClrMapping/>
  </p:clrMapOvr>
  <p:transition>
    <p:wipe dir="r"/>
  </p:transition>
</p:sld>
</file>

<file path=ppt/slides/slide1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6386" name="Rectangle 4">
            <a:extLst>
              <a:ext uri="{FF2B5EF4-FFF2-40B4-BE49-F238E27FC236}">
                <a16:creationId xmlns:a16="http://schemas.microsoft.com/office/drawing/2014/main" id="{AB016841-A2A0-4230-B2E1-D29234857CE5}"/>
              </a:ext>
            </a:extLst>
          </p:cNvPr>
          <p:cNvSpPr>
            <a:spLocks noGrp="1" noChangeArrowheads="1"/>
          </p:cNvSpPr>
          <p:nvPr>
            <p:ph type="title"/>
          </p:nvPr>
        </p:nvSpPr>
        <p:spPr/>
        <p:txBody>
          <a:bodyPr/>
          <a:lstStyle/>
          <a:p>
            <a:pPr eaLnBrk="1" hangingPunct="1"/>
            <a:r>
              <a:rPr lang="en-US" altLang="en-US" dirty="0"/>
              <a:t>When is a Qualified Observer Required?</a:t>
            </a:r>
          </a:p>
        </p:txBody>
      </p:sp>
      <p:sp>
        <p:nvSpPr>
          <p:cNvPr id="16387" name="Rectangle 5">
            <a:extLst>
              <a:ext uri="{FF2B5EF4-FFF2-40B4-BE49-F238E27FC236}">
                <a16:creationId xmlns:a16="http://schemas.microsoft.com/office/drawing/2014/main" id="{B12CB8A2-C388-4D4F-BD9F-CBAC9C68DC26}"/>
              </a:ext>
            </a:extLst>
          </p:cNvPr>
          <p:cNvSpPr>
            <a:spLocks noGrp="1" noChangeArrowheads="1"/>
          </p:cNvSpPr>
          <p:nvPr>
            <p:ph type="body" sz="half" idx="1"/>
          </p:nvPr>
        </p:nvSpPr>
        <p:spPr>
          <a:xfrm>
            <a:off x="313151" y="1870076"/>
            <a:ext cx="5373665" cy="3967054"/>
          </a:xfrm>
        </p:spPr>
        <p:txBody>
          <a:bodyPr/>
          <a:lstStyle/>
          <a:p>
            <a:pPr eaLnBrk="1" hangingPunct="1"/>
            <a:r>
              <a:rPr lang="en-US" altLang="en-US" sz="2400" dirty="0"/>
              <a:t>Any time we are performing a </a:t>
            </a:r>
            <a:r>
              <a:rPr lang="en-US" altLang="en-US" sz="2400" b="1" i="1" dirty="0"/>
              <a:t>Critical Task.</a:t>
            </a:r>
          </a:p>
          <a:p>
            <a:pPr eaLnBrk="1" hangingPunct="1"/>
            <a:r>
              <a:rPr lang="en-US" altLang="en-US" sz="2400" dirty="0"/>
              <a:t>Critical Task can be thought of as a task involving a </a:t>
            </a:r>
            <a:r>
              <a:rPr lang="en-US" altLang="en-US" sz="2400" b="1" dirty="0"/>
              <a:t>Critical Step</a:t>
            </a:r>
            <a:r>
              <a:rPr lang="en-US" altLang="en-US" sz="2400" dirty="0"/>
              <a:t>.</a:t>
            </a:r>
          </a:p>
          <a:p>
            <a:pPr eaLnBrk="1" hangingPunct="1"/>
            <a:r>
              <a:rPr lang="en-US" altLang="en-US" sz="2400" b="1" i="1" dirty="0"/>
              <a:t>Critical Step</a:t>
            </a:r>
            <a:r>
              <a:rPr lang="en-US" altLang="en-US" sz="2400" dirty="0"/>
              <a:t>: A step or action that must be performed correctly to avoid adverse consequences or cause irreversible harm to equipment or people </a:t>
            </a:r>
            <a:r>
              <a:rPr lang="en-US" altLang="en-US" sz="2400" dirty="0">
                <a:solidFill>
                  <a:srgbClr val="FF0000"/>
                </a:solidFill>
              </a:rPr>
              <a:t>(the point of no return)</a:t>
            </a:r>
            <a:endParaRPr lang="en-US" altLang="en-US" sz="2000" dirty="0">
              <a:solidFill>
                <a:srgbClr val="FF0000"/>
              </a:solidFill>
            </a:endParaRPr>
          </a:p>
        </p:txBody>
      </p:sp>
      <p:pic>
        <p:nvPicPr>
          <p:cNvPr id="114690" name="Picture 2">
            <a:hlinkClick r:id="rId3" action="ppaction://hlinkpres?slideindex=1&amp;slidetitle="/>
            <a:extLst>
              <a:ext uri="{FF2B5EF4-FFF2-40B4-BE49-F238E27FC236}">
                <a16:creationId xmlns:a16="http://schemas.microsoft.com/office/drawing/2014/main" id="{36C07D0D-0869-49D8-BE71-554B6C66B584}"/>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15816" r="24968"/>
          <a:stretch/>
        </p:blipFill>
        <p:spPr bwMode="auto">
          <a:xfrm>
            <a:off x="5686816" y="1870076"/>
            <a:ext cx="3245728" cy="4160731"/>
          </a:xfrm>
          <a:prstGeom prst="rect">
            <a:avLst/>
          </a:prstGeom>
          <a:ln>
            <a:noFill/>
          </a:ln>
          <a:effectLst>
            <a:softEdge rad="112500"/>
          </a:effectLst>
          <a:extLst>
            <a:ext uri="{909E8E84-426E-40DD-AFC4-6F175D3DCCD1}">
              <a14:hiddenFill xmlns:a14="http://schemas.microsoft.com/office/drawing/2010/main">
                <a:solidFill>
                  <a:srgbClr val="00FF00"/>
                </a:solidFill>
              </a14:hiddenFill>
            </a:ext>
            <a:ext uri="{91240B29-F687-4F45-9708-019B960494DF}">
              <a14:hiddenLine xmlns:a14="http://schemas.microsoft.com/office/drawing/2010/main" w="9525" cap="flat" cmpd="sng">
                <a:solidFill>
                  <a:schemeClr val="tx1"/>
                </a:solidFill>
                <a:prstDash val="solid"/>
                <a:miter lim="800000"/>
                <a:headEnd/>
                <a:tailEnd/>
              </a14:hiddenLine>
            </a:ext>
          </a:extLst>
        </p:spPr>
      </p:pic>
      <p:sp>
        <p:nvSpPr>
          <p:cNvPr id="16389" name="Rectangle 6">
            <a:extLst>
              <a:ext uri="{FF2B5EF4-FFF2-40B4-BE49-F238E27FC236}">
                <a16:creationId xmlns:a16="http://schemas.microsoft.com/office/drawing/2014/main" id="{1CC47C86-23DF-42CA-84A9-5DE8B2BD2488}"/>
              </a:ext>
            </a:extLst>
          </p:cNvPr>
          <p:cNvSpPr>
            <a:spLocks noGrp="1" noChangeArrowheads="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bg2"/>
              </a:buClr>
              <a:buSzPct val="70000"/>
              <a:buFont typeface="Wingdings" panose="05000000000000000000" pitchFamily="2" charset="2"/>
              <a:buChar char="l"/>
              <a:defRPr sz="3100">
                <a:solidFill>
                  <a:schemeClr val="tx1"/>
                </a:solidFill>
                <a:latin typeface="Arial" panose="020B0604020202020204" pitchFamily="34" charset="0"/>
              </a:defRPr>
            </a:lvl1pPr>
            <a:lvl2pPr marL="742950" indent="-285750">
              <a:spcBef>
                <a:spcPct val="20000"/>
              </a:spcBef>
              <a:buClr>
                <a:schemeClr val="accent1"/>
              </a:buClr>
              <a:buSzPct val="150000"/>
              <a:buChar char="•"/>
              <a:defRPr sz="2600">
                <a:solidFill>
                  <a:schemeClr val="tx1"/>
                </a:solidFill>
                <a:latin typeface="Arial" panose="020B0604020202020204" pitchFamily="34" charset="0"/>
              </a:defRPr>
            </a:lvl2pPr>
            <a:lvl3pPr marL="1143000" indent="-228600">
              <a:spcBef>
                <a:spcPct val="20000"/>
              </a:spcBef>
              <a:buClr>
                <a:schemeClr val="tx1"/>
              </a:buClr>
              <a:buSzPct val="150000"/>
              <a:buChar char="•"/>
              <a:defRPr sz="2200">
                <a:solidFill>
                  <a:schemeClr val="tx1"/>
                </a:solidFill>
                <a:latin typeface="Arial" panose="020B0604020202020204" pitchFamily="34" charset="0"/>
              </a:defRPr>
            </a:lvl3pPr>
            <a:lvl4pPr marL="1600200" indent="-228600">
              <a:spcBef>
                <a:spcPct val="20000"/>
              </a:spcBef>
              <a:buClr>
                <a:schemeClr val="tx2"/>
              </a:buClr>
              <a:buSzPct val="150000"/>
              <a:buChar char="•"/>
              <a:defRPr sz="2000">
                <a:solidFill>
                  <a:schemeClr val="tx1"/>
                </a:solidFill>
                <a:latin typeface="Arial" panose="020B0604020202020204" pitchFamily="34" charset="0"/>
              </a:defRPr>
            </a:lvl4pPr>
            <a:lvl5pPr marL="2057400" indent="-228600">
              <a:spcBef>
                <a:spcPct val="20000"/>
              </a:spcBef>
              <a:buClr>
                <a:schemeClr val="folHlink"/>
              </a:buClr>
              <a:buSzPct val="150000"/>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150000"/>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150000"/>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150000"/>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150000"/>
              <a:buChar char="•"/>
              <a:defRPr sz="2000">
                <a:solidFill>
                  <a:schemeClr val="tx1"/>
                </a:solidFill>
                <a:latin typeface="Arial" panose="020B0604020202020204" pitchFamily="34" charset="0"/>
              </a:defRPr>
            </a:lvl9pPr>
          </a:lstStyle>
          <a:p>
            <a:pPr>
              <a:spcBef>
                <a:spcPct val="0"/>
              </a:spcBef>
              <a:buClrTx/>
              <a:buSzTx/>
              <a:buFontTx/>
              <a:buNone/>
            </a:pPr>
            <a:fld id="{FFBA570D-F38A-4A3B-A62E-8AAEFA617780}" type="slidenum">
              <a:rPr lang="en-US" altLang="en-US" sz="1200"/>
              <a:pPr>
                <a:spcBef>
                  <a:spcPct val="0"/>
                </a:spcBef>
                <a:buClrTx/>
                <a:buSzTx/>
                <a:buFontTx/>
                <a:buNone/>
              </a:pPr>
              <a:t>13</a:t>
            </a:fld>
            <a:endParaRPr lang="en-US" altLang="en-US" sz="1200"/>
          </a:p>
        </p:txBody>
      </p:sp>
    </p:spTree>
  </p:cSld>
  <p:clrMapOvr>
    <a:masterClrMapping/>
  </p:clrMapOvr>
  <p:transition>
    <p:wipe dir="r"/>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24E995-2BC6-4994-AE84-34D9132A6975}"/>
              </a:ext>
            </a:extLst>
          </p:cNvPr>
          <p:cNvSpPr>
            <a:spLocks noGrp="1"/>
          </p:cNvSpPr>
          <p:nvPr>
            <p:ph type="title"/>
          </p:nvPr>
        </p:nvSpPr>
        <p:spPr/>
        <p:txBody>
          <a:bodyPr/>
          <a:lstStyle/>
          <a:p>
            <a:r>
              <a:rPr lang="en-US" dirty="0"/>
              <a:t>Critical Task vs. Critical Step</a:t>
            </a:r>
          </a:p>
        </p:txBody>
      </p:sp>
      <p:sp>
        <p:nvSpPr>
          <p:cNvPr id="3" name="Content Placeholder 2">
            <a:extLst>
              <a:ext uri="{FF2B5EF4-FFF2-40B4-BE49-F238E27FC236}">
                <a16:creationId xmlns:a16="http://schemas.microsoft.com/office/drawing/2014/main" id="{9AFB0B85-1411-4395-9C45-0E3F65B030A9}"/>
              </a:ext>
            </a:extLst>
          </p:cNvPr>
          <p:cNvSpPr>
            <a:spLocks noGrp="1"/>
          </p:cNvSpPr>
          <p:nvPr>
            <p:ph idx="1"/>
          </p:nvPr>
        </p:nvSpPr>
        <p:spPr/>
        <p:txBody>
          <a:bodyPr/>
          <a:lstStyle/>
          <a:p>
            <a:r>
              <a:rPr lang="en-US" altLang="en-US" sz="2000" dirty="0"/>
              <a:t>In the same way that the definition of “Qualified Observer” may differ between companies, the idea of a “Critical Task” may also depend on interpretation or specific scenarios. For purposes of establishing “when” a Qualified Observer is needed, it’s important to emphasize that this usually falls into play when a step or action must be performed correctly to avoid adverse consequences or cause irreversible harm to equipment or people. In other words, ‘’the point of no return”.   </a:t>
            </a:r>
          </a:p>
          <a:p>
            <a:endParaRPr lang="en-US" altLang="en-US" sz="2000" dirty="0"/>
          </a:p>
          <a:p>
            <a:r>
              <a:rPr lang="en-US" altLang="en-US" sz="2000" dirty="0"/>
              <a:t>Therefore, as a recognized industry best practice, performing a Critical Step should require a Qualified Observer.</a:t>
            </a:r>
          </a:p>
          <a:p>
            <a:pPr marL="0" indent="0">
              <a:buNone/>
            </a:pPr>
            <a:endParaRPr lang="en-US" sz="2000" dirty="0"/>
          </a:p>
        </p:txBody>
      </p:sp>
      <p:sp>
        <p:nvSpPr>
          <p:cNvPr id="4" name="Slide Number Placeholder 3">
            <a:extLst>
              <a:ext uri="{FF2B5EF4-FFF2-40B4-BE49-F238E27FC236}">
                <a16:creationId xmlns:a16="http://schemas.microsoft.com/office/drawing/2014/main" id="{A89505CF-F479-4F18-B2D8-4018F00CAD5E}"/>
              </a:ext>
            </a:extLst>
          </p:cNvPr>
          <p:cNvSpPr>
            <a:spLocks noGrp="1"/>
          </p:cNvSpPr>
          <p:nvPr>
            <p:ph type="sldNum" sz="quarter" idx="10"/>
          </p:nvPr>
        </p:nvSpPr>
        <p:spPr/>
        <p:txBody>
          <a:bodyPr/>
          <a:lstStyle/>
          <a:p>
            <a:fld id="{64ACE653-A8EE-487F-89DB-9462C6107B95}" type="slidenum">
              <a:rPr lang="en-US" altLang="en-US" smtClean="0"/>
              <a:pPr/>
              <a:t>14</a:t>
            </a:fld>
            <a:endParaRPr lang="en-US" altLang="en-US"/>
          </a:p>
        </p:txBody>
      </p:sp>
    </p:spTree>
    <p:extLst>
      <p:ext uri="{BB962C8B-B14F-4D97-AF65-F5344CB8AC3E}">
        <p14:creationId xmlns:p14="http://schemas.microsoft.com/office/powerpoint/2010/main" val="2358581115"/>
      </p:ext>
    </p:extLst>
  </p:cSld>
  <p:clrMapOvr>
    <a:masterClrMapping/>
  </p:clrMapOvr>
  <p:transition>
    <p:wipe dir="r"/>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623D87-4655-42ED-BCAF-CDA092BB5440}"/>
              </a:ext>
            </a:extLst>
          </p:cNvPr>
          <p:cNvSpPr>
            <a:spLocks noGrp="1"/>
          </p:cNvSpPr>
          <p:nvPr>
            <p:ph type="title"/>
          </p:nvPr>
        </p:nvSpPr>
        <p:spPr/>
        <p:txBody>
          <a:bodyPr/>
          <a:lstStyle/>
          <a:p>
            <a:r>
              <a:rPr lang="en-US" dirty="0"/>
              <a:t>Defining Critical Task</a:t>
            </a:r>
          </a:p>
        </p:txBody>
      </p:sp>
      <p:sp>
        <p:nvSpPr>
          <p:cNvPr id="3" name="Content Placeholder 2">
            <a:extLst>
              <a:ext uri="{FF2B5EF4-FFF2-40B4-BE49-F238E27FC236}">
                <a16:creationId xmlns:a16="http://schemas.microsoft.com/office/drawing/2014/main" id="{2633D2BD-45F6-4E5A-8136-CBD108401F0C}"/>
              </a:ext>
            </a:extLst>
          </p:cNvPr>
          <p:cNvSpPr>
            <a:spLocks noGrp="1"/>
          </p:cNvSpPr>
          <p:nvPr>
            <p:ph idx="1"/>
          </p:nvPr>
        </p:nvSpPr>
        <p:spPr>
          <a:xfrm>
            <a:off x="435429" y="1752600"/>
            <a:ext cx="8284028" cy="4038600"/>
          </a:xfrm>
        </p:spPr>
        <p:txBody>
          <a:bodyPr/>
          <a:lstStyle/>
          <a:p>
            <a:r>
              <a:rPr lang="en-US" altLang="en-US" dirty="0"/>
              <a:t>There might be scenarios where defining the “Critical Task” is subjective. </a:t>
            </a:r>
          </a:p>
          <a:p>
            <a:endParaRPr lang="en-US" altLang="en-US" dirty="0"/>
          </a:p>
          <a:p>
            <a:r>
              <a:rPr lang="en-US" altLang="en-US" dirty="0"/>
              <a:t>However (generally speaking) the examples on the next slide should serve as a </a:t>
            </a:r>
            <a:r>
              <a:rPr lang="en-US" altLang="en-US" dirty="0">
                <a:solidFill>
                  <a:srgbClr val="FF0000"/>
                </a:solidFill>
              </a:rPr>
              <a:t>baseline</a:t>
            </a:r>
            <a:r>
              <a:rPr lang="en-US" altLang="en-US" dirty="0"/>
              <a:t> for identifying “critical tasks”.</a:t>
            </a:r>
          </a:p>
          <a:p>
            <a:endParaRPr lang="en-US" altLang="en-US" dirty="0"/>
          </a:p>
          <a:p>
            <a:pPr marL="0" indent="0" algn="ctr">
              <a:buNone/>
            </a:pPr>
            <a:r>
              <a:rPr lang="en-US" altLang="en-US" sz="2000" dirty="0">
                <a:solidFill>
                  <a:srgbClr val="FF0000"/>
                </a:solidFill>
                <a:latin typeface="Calibri" panose="020F0502020204030204" pitchFamily="34" charset="0"/>
              </a:rPr>
              <a:t>NOTE: THIS IS NOT AN ALL-INCLUSIVE LIST; THESE ARE EXAMPLES.</a:t>
            </a:r>
          </a:p>
        </p:txBody>
      </p:sp>
      <p:sp>
        <p:nvSpPr>
          <p:cNvPr id="4" name="Slide Number Placeholder 3">
            <a:extLst>
              <a:ext uri="{FF2B5EF4-FFF2-40B4-BE49-F238E27FC236}">
                <a16:creationId xmlns:a16="http://schemas.microsoft.com/office/drawing/2014/main" id="{B10C56FB-878A-47DC-A823-7D9F85579197}"/>
              </a:ext>
            </a:extLst>
          </p:cNvPr>
          <p:cNvSpPr>
            <a:spLocks noGrp="1"/>
          </p:cNvSpPr>
          <p:nvPr>
            <p:ph type="sldNum" sz="quarter" idx="10"/>
          </p:nvPr>
        </p:nvSpPr>
        <p:spPr/>
        <p:txBody>
          <a:bodyPr/>
          <a:lstStyle/>
          <a:p>
            <a:fld id="{64ACE653-A8EE-487F-89DB-9462C6107B95}" type="slidenum">
              <a:rPr lang="en-US" altLang="en-US" smtClean="0"/>
              <a:pPr/>
              <a:t>15</a:t>
            </a:fld>
            <a:endParaRPr lang="en-US" altLang="en-US"/>
          </a:p>
        </p:txBody>
      </p:sp>
    </p:spTree>
    <p:extLst>
      <p:ext uri="{BB962C8B-B14F-4D97-AF65-F5344CB8AC3E}">
        <p14:creationId xmlns:p14="http://schemas.microsoft.com/office/powerpoint/2010/main" val="1213235320"/>
      </p:ext>
    </p:extLst>
  </p:cSld>
  <p:clrMapOvr>
    <a:masterClrMapping/>
  </p:clrMapOvr>
  <p:transition>
    <p:wipe dir="r"/>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le 1">
            <a:extLst>
              <a:ext uri="{FF2B5EF4-FFF2-40B4-BE49-F238E27FC236}">
                <a16:creationId xmlns:a16="http://schemas.microsoft.com/office/drawing/2014/main" id="{6CCC9880-C4A8-4D75-840D-8B8521079E01}"/>
              </a:ext>
            </a:extLst>
          </p:cNvPr>
          <p:cNvSpPr>
            <a:spLocks noGrp="1"/>
          </p:cNvSpPr>
          <p:nvPr>
            <p:ph type="title"/>
          </p:nvPr>
        </p:nvSpPr>
        <p:spPr/>
        <p:txBody>
          <a:bodyPr/>
          <a:lstStyle/>
          <a:p>
            <a:pPr eaLnBrk="1" hangingPunct="1"/>
            <a:r>
              <a:rPr lang="en-US" altLang="en-US" dirty="0"/>
              <a:t>Critical Task – (8) Examples</a:t>
            </a:r>
          </a:p>
        </p:txBody>
      </p:sp>
      <p:sp>
        <p:nvSpPr>
          <p:cNvPr id="18437" name="TextBox 11">
            <a:extLst>
              <a:ext uri="{FF2B5EF4-FFF2-40B4-BE49-F238E27FC236}">
                <a16:creationId xmlns:a16="http://schemas.microsoft.com/office/drawing/2014/main" id="{F1C6088E-F582-4D4A-AC03-9DF2759BDAE7}"/>
              </a:ext>
            </a:extLst>
          </p:cNvPr>
          <p:cNvSpPr txBox="1">
            <a:spLocks noChangeArrowheads="1"/>
          </p:cNvSpPr>
          <p:nvPr/>
        </p:nvSpPr>
        <p:spPr bwMode="auto">
          <a:xfrm>
            <a:off x="448849" y="1996857"/>
            <a:ext cx="8407052" cy="39703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chemeClr val="bg2"/>
              </a:buClr>
              <a:buSzPct val="70000"/>
              <a:buFont typeface="Wingdings" panose="05000000000000000000" pitchFamily="2" charset="2"/>
              <a:buChar char="l"/>
              <a:defRPr sz="3100">
                <a:solidFill>
                  <a:schemeClr val="tx1"/>
                </a:solidFill>
                <a:latin typeface="Arial" panose="020B0604020202020204" pitchFamily="34" charset="0"/>
              </a:defRPr>
            </a:lvl1pPr>
            <a:lvl2pPr marL="742950" indent="-285750">
              <a:spcBef>
                <a:spcPct val="20000"/>
              </a:spcBef>
              <a:buClr>
                <a:schemeClr val="accent1"/>
              </a:buClr>
              <a:buSzPct val="150000"/>
              <a:buChar char="•"/>
              <a:defRPr sz="2600">
                <a:solidFill>
                  <a:schemeClr val="tx1"/>
                </a:solidFill>
                <a:latin typeface="Arial" panose="020B0604020202020204" pitchFamily="34" charset="0"/>
              </a:defRPr>
            </a:lvl2pPr>
            <a:lvl3pPr marL="1143000" indent="-228600">
              <a:spcBef>
                <a:spcPct val="20000"/>
              </a:spcBef>
              <a:buClr>
                <a:schemeClr val="tx1"/>
              </a:buClr>
              <a:buSzPct val="150000"/>
              <a:buChar char="•"/>
              <a:defRPr sz="2200">
                <a:solidFill>
                  <a:schemeClr val="tx1"/>
                </a:solidFill>
                <a:latin typeface="Arial" panose="020B0604020202020204" pitchFamily="34" charset="0"/>
              </a:defRPr>
            </a:lvl3pPr>
            <a:lvl4pPr marL="1600200" indent="-228600">
              <a:spcBef>
                <a:spcPct val="20000"/>
              </a:spcBef>
              <a:buClr>
                <a:schemeClr val="tx2"/>
              </a:buClr>
              <a:buSzPct val="150000"/>
              <a:buChar char="•"/>
              <a:defRPr sz="2000">
                <a:solidFill>
                  <a:schemeClr val="tx1"/>
                </a:solidFill>
                <a:latin typeface="Arial" panose="020B0604020202020204" pitchFamily="34" charset="0"/>
              </a:defRPr>
            </a:lvl4pPr>
            <a:lvl5pPr marL="2057400" indent="-228600">
              <a:spcBef>
                <a:spcPct val="20000"/>
              </a:spcBef>
              <a:buClr>
                <a:schemeClr val="folHlink"/>
              </a:buClr>
              <a:buSzPct val="150000"/>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150000"/>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150000"/>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150000"/>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150000"/>
              <a:buChar char="•"/>
              <a:defRPr sz="2000">
                <a:solidFill>
                  <a:schemeClr val="tx1"/>
                </a:solidFill>
                <a:latin typeface="Arial" panose="020B0604020202020204" pitchFamily="34" charset="0"/>
              </a:defRPr>
            </a:lvl9pPr>
          </a:lstStyle>
          <a:p>
            <a:pPr marL="742950" indent="-742950">
              <a:spcBef>
                <a:spcPct val="0"/>
              </a:spcBef>
              <a:buClrTx/>
              <a:buSzTx/>
              <a:buFontTx/>
              <a:buAutoNum type="arabicPeriod"/>
            </a:pPr>
            <a:r>
              <a:rPr lang="en-US" altLang="en-US" sz="2800" b="1" dirty="0">
                <a:latin typeface="Calibri" panose="020F0502020204030204" pitchFamily="34" charset="0"/>
              </a:rPr>
              <a:t>Activities with </a:t>
            </a:r>
            <a:r>
              <a:rPr lang="en-US" altLang="en-US" sz="2800" b="1" dirty="0">
                <a:solidFill>
                  <a:srgbClr val="FF0000"/>
                </a:solidFill>
                <a:latin typeface="Calibri" panose="020F0502020204030204" pitchFamily="34" charset="0"/>
              </a:rPr>
              <a:t>Critical Steps </a:t>
            </a:r>
            <a:r>
              <a:rPr lang="en-US" altLang="en-US" sz="2800" dirty="0">
                <a:latin typeface="Calibri" panose="020F0502020204030204" pitchFamily="34" charset="0"/>
              </a:rPr>
              <a:t>as defined on the Foreman’s Daily Job Briefing (DJB)</a:t>
            </a:r>
          </a:p>
          <a:p>
            <a:pPr marL="742950" indent="-742950">
              <a:spcBef>
                <a:spcPct val="0"/>
              </a:spcBef>
              <a:buClrTx/>
              <a:buSzTx/>
              <a:buFontTx/>
              <a:buAutoNum type="arabicPeriod"/>
            </a:pPr>
            <a:r>
              <a:rPr lang="en-US" altLang="en-US" sz="2800" b="1" dirty="0">
                <a:latin typeface="Calibri" panose="020F0502020204030204" pitchFamily="34" charset="0"/>
              </a:rPr>
              <a:t>Installing I&amp;I cover </a:t>
            </a:r>
            <a:r>
              <a:rPr lang="en-US" altLang="en-US" sz="2800" dirty="0">
                <a:latin typeface="Calibri" panose="020F0502020204030204" pitchFamily="34" charset="0"/>
              </a:rPr>
              <a:t>prior to commencing energized work.</a:t>
            </a:r>
          </a:p>
          <a:p>
            <a:pPr marL="742950" indent="-742950">
              <a:spcBef>
                <a:spcPct val="0"/>
              </a:spcBef>
              <a:buClrTx/>
              <a:buSzTx/>
              <a:buFontTx/>
              <a:buAutoNum type="arabicPeriod"/>
            </a:pPr>
            <a:r>
              <a:rPr lang="en-US" altLang="en-US" sz="2800" b="1" dirty="0">
                <a:latin typeface="Calibri" panose="020F0502020204030204" pitchFamily="34" charset="0"/>
              </a:rPr>
              <a:t>Handling and moving energized conductors</a:t>
            </a:r>
            <a:r>
              <a:rPr lang="en-US" altLang="en-US" sz="2800" dirty="0">
                <a:latin typeface="Calibri" panose="020F0502020204030204" pitchFamily="34" charset="0"/>
              </a:rPr>
              <a:t>, including mechanical bypass jumpers.</a:t>
            </a:r>
          </a:p>
          <a:p>
            <a:pPr marL="742950" indent="-742950">
              <a:spcBef>
                <a:spcPct val="0"/>
              </a:spcBef>
              <a:buClrTx/>
              <a:buSzTx/>
              <a:buFontTx/>
              <a:buAutoNum type="arabicPeriod"/>
            </a:pPr>
            <a:r>
              <a:rPr lang="en-US" altLang="en-US" sz="2800" b="1" dirty="0">
                <a:latin typeface="Calibri" panose="020F0502020204030204" pitchFamily="34" charset="0"/>
              </a:rPr>
              <a:t>Installing grounds and establishing EPZ</a:t>
            </a:r>
            <a:r>
              <a:rPr lang="en-US" altLang="en-US" sz="2800" dirty="0">
                <a:latin typeface="Calibri" panose="020F0502020204030204" pitchFamily="34" charset="0"/>
              </a:rPr>
              <a:t> (when in proximity to energized circuits)</a:t>
            </a:r>
          </a:p>
          <a:p>
            <a:pPr>
              <a:spcBef>
                <a:spcPct val="0"/>
              </a:spcBef>
              <a:buClrTx/>
              <a:buSzTx/>
              <a:buFontTx/>
              <a:buNone/>
            </a:pPr>
            <a:endParaRPr lang="en-US" altLang="en-US" sz="2800" dirty="0">
              <a:latin typeface="Calibri" panose="020F0502020204030204" pitchFamily="34" charset="0"/>
            </a:endParaRPr>
          </a:p>
        </p:txBody>
      </p:sp>
      <p:sp>
        <p:nvSpPr>
          <p:cNvPr id="18438" name="Rectangle 6">
            <a:extLst>
              <a:ext uri="{FF2B5EF4-FFF2-40B4-BE49-F238E27FC236}">
                <a16:creationId xmlns:a16="http://schemas.microsoft.com/office/drawing/2014/main" id="{C0E91CC5-3655-4904-96C8-7F8AACFD6CA2}"/>
              </a:ext>
            </a:extLst>
          </p:cNvPr>
          <p:cNvSpPr>
            <a:spLocks noGrp="1" noChangeArrowheads="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bg2"/>
              </a:buClr>
              <a:buSzPct val="70000"/>
              <a:buFont typeface="Wingdings" panose="05000000000000000000" pitchFamily="2" charset="2"/>
              <a:buChar char="l"/>
              <a:defRPr sz="3100">
                <a:solidFill>
                  <a:schemeClr val="tx1"/>
                </a:solidFill>
                <a:latin typeface="Arial" panose="020B0604020202020204" pitchFamily="34" charset="0"/>
              </a:defRPr>
            </a:lvl1pPr>
            <a:lvl2pPr marL="742950" indent="-285750">
              <a:spcBef>
                <a:spcPct val="20000"/>
              </a:spcBef>
              <a:buClr>
                <a:schemeClr val="accent1"/>
              </a:buClr>
              <a:buSzPct val="150000"/>
              <a:buChar char="•"/>
              <a:defRPr sz="2600">
                <a:solidFill>
                  <a:schemeClr val="tx1"/>
                </a:solidFill>
                <a:latin typeface="Arial" panose="020B0604020202020204" pitchFamily="34" charset="0"/>
              </a:defRPr>
            </a:lvl2pPr>
            <a:lvl3pPr marL="1143000" indent="-228600">
              <a:spcBef>
                <a:spcPct val="20000"/>
              </a:spcBef>
              <a:buClr>
                <a:schemeClr val="tx1"/>
              </a:buClr>
              <a:buSzPct val="150000"/>
              <a:buChar char="•"/>
              <a:defRPr sz="2200">
                <a:solidFill>
                  <a:schemeClr val="tx1"/>
                </a:solidFill>
                <a:latin typeface="Arial" panose="020B0604020202020204" pitchFamily="34" charset="0"/>
              </a:defRPr>
            </a:lvl3pPr>
            <a:lvl4pPr marL="1600200" indent="-228600">
              <a:spcBef>
                <a:spcPct val="20000"/>
              </a:spcBef>
              <a:buClr>
                <a:schemeClr val="tx2"/>
              </a:buClr>
              <a:buSzPct val="150000"/>
              <a:buChar char="•"/>
              <a:defRPr sz="2000">
                <a:solidFill>
                  <a:schemeClr val="tx1"/>
                </a:solidFill>
                <a:latin typeface="Arial" panose="020B0604020202020204" pitchFamily="34" charset="0"/>
              </a:defRPr>
            </a:lvl4pPr>
            <a:lvl5pPr marL="2057400" indent="-228600">
              <a:spcBef>
                <a:spcPct val="20000"/>
              </a:spcBef>
              <a:buClr>
                <a:schemeClr val="folHlink"/>
              </a:buClr>
              <a:buSzPct val="150000"/>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150000"/>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150000"/>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150000"/>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150000"/>
              <a:buChar char="•"/>
              <a:defRPr sz="2000">
                <a:solidFill>
                  <a:schemeClr val="tx1"/>
                </a:solidFill>
                <a:latin typeface="Arial" panose="020B0604020202020204" pitchFamily="34" charset="0"/>
              </a:defRPr>
            </a:lvl9pPr>
          </a:lstStyle>
          <a:p>
            <a:pPr>
              <a:spcBef>
                <a:spcPct val="0"/>
              </a:spcBef>
              <a:buClrTx/>
              <a:buSzTx/>
              <a:buFontTx/>
              <a:buNone/>
            </a:pPr>
            <a:fld id="{AB1E8CE5-6BDD-4D59-A7E0-CCD5512C8819}" type="slidenum">
              <a:rPr lang="en-US" altLang="en-US" sz="1200"/>
              <a:pPr>
                <a:spcBef>
                  <a:spcPct val="0"/>
                </a:spcBef>
                <a:buClrTx/>
                <a:buSzTx/>
                <a:buFontTx/>
                <a:buNone/>
              </a:pPr>
              <a:t>16</a:t>
            </a:fld>
            <a:endParaRPr lang="en-US" altLang="en-US" sz="1200"/>
          </a:p>
        </p:txBody>
      </p:sp>
    </p:spTree>
  </p:cSld>
  <p:clrMapOvr>
    <a:masterClrMapping/>
  </p:clrMapOvr>
  <p:transition>
    <p:wipe dir="r"/>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le 1">
            <a:extLst>
              <a:ext uri="{FF2B5EF4-FFF2-40B4-BE49-F238E27FC236}">
                <a16:creationId xmlns:a16="http://schemas.microsoft.com/office/drawing/2014/main" id="{6CCC9880-C4A8-4D75-840D-8B8521079E01}"/>
              </a:ext>
            </a:extLst>
          </p:cNvPr>
          <p:cNvSpPr>
            <a:spLocks noGrp="1"/>
          </p:cNvSpPr>
          <p:nvPr>
            <p:ph type="title"/>
          </p:nvPr>
        </p:nvSpPr>
        <p:spPr/>
        <p:txBody>
          <a:bodyPr/>
          <a:lstStyle/>
          <a:p>
            <a:pPr eaLnBrk="1" hangingPunct="1"/>
            <a:r>
              <a:rPr lang="en-US" altLang="en-US" dirty="0"/>
              <a:t>Critical Task – (8) Examples</a:t>
            </a:r>
          </a:p>
        </p:txBody>
      </p:sp>
      <p:sp>
        <p:nvSpPr>
          <p:cNvPr id="18437" name="TextBox 11">
            <a:extLst>
              <a:ext uri="{FF2B5EF4-FFF2-40B4-BE49-F238E27FC236}">
                <a16:creationId xmlns:a16="http://schemas.microsoft.com/office/drawing/2014/main" id="{F1C6088E-F582-4D4A-AC03-9DF2759BDAE7}"/>
              </a:ext>
            </a:extLst>
          </p:cNvPr>
          <p:cNvSpPr txBox="1">
            <a:spLocks noChangeArrowheads="1"/>
          </p:cNvSpPr>
          <p:nvPr/>
        </p:nvSpPr>
        <p:spPr bwMode="auto">
          <a:xfrm>
            <a:off x="448849" y="1996857"/>
            <a:ext cx="8520980" cy="4339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chemeClr val="bg2"/>
              </a:buClr>
              <a:buSzPct val="70000"/>
              <a:buFont typeface="Wingdings" panose="05000000000000000000" pitchFamily="2" charset="2"/>
              <a:buChar char="l"/>
              <a:defRPr sz="3100">
                <a:solidFill>
                  <a:schemeClr val="tx1"/>
                </a:solidFill>
                <a:latin typeface="Arial" panose="020B0604020202020204" pitchFamily="34" charset="0"/>
              </a:defRPr>
            </a:lvl1pPr>
            <a:lvl2pPr marL="742950" indent="-285750">
              <a:spcBef>
                <a:spcPct val="20000"/>
              </a:spcBef>
              <a:buClr>
                <a:schemeClr val="accent1"/>
              </a:buClr>
              <a:buSzPct val="150000"/>
              <a:buChar char="•"/>
              <a:defRPr sz="2600">
                <a:solidFill>
                  <a:schemeClr val="tx1"/>
                </a:solidFill>
                <a:latin typeface="Arial" panose="020B0604020202020204" pitchFamily="34" charset="0"/>
              </a:defRPr>
            </a:lvl2pPr>
            <a:lvl3pPr marL="1143000" indent="-228600">
              <a:spcBef>
                <a:spcPct val="20000"/>
              </a:spcBef>
              <a:buClr>
                <a:schemeClr val="tx1"/>
              </a:buClr>
              <a:buSzPct val="150000"/>
              <a:buChar char="•"/>
              <a:defRPr sz="2200">
                <a:solidFill>
                  <a:schemeClr val="tx1"/>
                </a:solidFill>
                <a:latin typeface="Arial" panose="020B0604020202020204" pitchFamily="34" charset="0"/>
              </a:defRPr>
            </a:lvl3pPr>
            <a:lvl4pPr marL="1600200" indent="-228600">
              <a:spcBef>
                <a:spcPct val="20000"/>
              </a:spcBef>
              <a:buClr>
                <a:schemeClr val="tx2"/>
              </a:buClr>
              <a:buSzPct val="150000"/>
              <a:buChar char="•"/>
              <a:defRPr sz="2000">
                <a:solidFill>
                  <a:schemeClr val="tx1"/>
                </a:solidFill>
                <a:latin typeface="Arial" panose="020B0604020202020204" pitchFamily="34" charset="0"/>
              </a:defRPr>
            </a:lvl4pPr>
            <a:lvl5pPr marL="2057400" indent="-228600">
              <a:spcBef>
                <a:spcPct val="20000"/>
              </a:spcBef>
              <a:buClr>
                <a:schemeClr val="folHlink"/>
              </a:buClr>
              <a:buSzPct val="150000"/>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150000"/>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150000"/>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150000"/>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150000"/>
              <a:buChar char="•"/>
              <a:defRPr sz="2000">
                <a:solidFill>
                  <a:schemeClr val="tx1"/>
                </a:solidFill>
                <a:latin typeface="Arial" panose="020B0604020202020204" pitchFamily="34" charset="0"/>
              </a:defRPr>
            </a:lvl9pPr>
          </a:lstStyle>
          <a:p>
            <a:pPr marL="742950" indent="-742950">
              <a:spcBef>
                <a:spcPct val="0"/>
              </a:spcBef>
              <a:buClrTx/>
              <a:buSzTx/>
              <a:buFont typeface="+mj-lt"/>
              <a:buAutoNum type="arabicPeriod" startAt="5"/>
            </a:pPr>
            <a:r>
              <a:rPr lang="en-US" altLang="en-US" sz="2800" dirty="0">
                <a:latin typeface="Calibri" panose="020F0502020204030204" pitchFamily="34" charset="0"/>
              </a:rPr>
              <a:t>For all</a:t>
            </a:r>
            <a:r>
              <a:rPr lang="en-US" altLang="en-US" sz="2800" b="1" dirty="0">
                <a:latin typeface="Calibri" panose="020F0502020204030204" pitchFamily="34" charset="0"/>
              </a:rPr>
              <a:t> Live Line Bare Hand </a:t>
            </a:r>
            <a:r>
              <a:rPr lang="en-US" altLang="en-US" sz="2800" dirty="0">
                <a:latin typeface="Calibri" panose="020F0502020204030204" pitchFamily="34" charset="0"/>
              </a:rPr>
              <a:t>work</a:t>
            </a:r>
            <a:r>
              <a:rPr lang="en-US" altLang="en-US" sz="2800" b="1" dirty="0">
                <a:latin typeface="Calibri" panose="020F0502020204030204" pitchFamily="34" charset="0"/>
              </a:rPr>
              <a:t> </a:t>
            </a:r>
            <a:r>
              <a:rPr lang="en-US" altLang="en-US" sz="2800" dirty="0">
                <a:latin typeface="Calibri" panose="020F0502020204030204" pitchFamily="34" charset="0"/>
              </a:rPr>
              <a:t>(Transmission voltages)</a:t>
            </a:r>
          </a:p>
          <a:p>
            <a:pPr marL="742950" indent="-742950">
              <a:spcBef>
                <a:spcPct val="0"/>
              </a:spcBef>
              <a:buClrTx/>
              <a:buSzTx/>
              <a:buFontTx/>
              <a:buAutoNum type="arabicPeriod" startAt="5"/>
            </a:pPr>
            <a:r>
              <a:rPr lang="en-US" altLang="en-US" sz="2800" dirty="0">
                <a:latin typeface="Calibri" panose="020F0502020204030204" pitchFamily="34" charset="0"/>
              </a:rPr>
              <a:t>For</a:t>
            </a:r>
            <a:r>
              <a:rPr lang="en-US" altLang="en-US" sz="2800" b="1" dirty="0">
                <a:latin typeface="Calibri" panose="020F0502020204030204" pitchFamily="34" charset="0"/>
              </a:rPr>
              <a:t> </a:t>
            </a:r>
            <a:r>
              <a:rPr lang="en-US" altLang="en-US" sz="2800" dirty="0">
                <a:latin typeface="Calibri" panose="020F0502020204030204" pitchFamily="34" charset="0"/>
              </a:rPr>
              <a:t>all </a:t>
            </a:r>
            <a:r>
              <a:rPr lang="en-US" altLang="en-US" sz="2800" b="1" dirty="0">
                <a:latin typeface="Calibri" panose="020F0502020204030204" pitchFamily="34" charset="0"/>
              </a:rPr>
              <a:t>Hot-Stick</a:t>
            </a:r>
            <a:r>
              <a:rPr lang="en-US" altLang="en-US" sz="2800" dirty="0">
                <a:latin typeface="Calibri" panose="020F0502020204030204" pitchFamily="34" charset="0"/>
              </a:rPr>
              <a:t> work (Transmission voltages).</a:t>
            </a:r>
          </a:p>
          <a:p>
            <a:pPr marL="742950" indent="-742950">
              <a:spcBef>
                <a:spcPct val="0"/>
              </a:spcBef>
              <a:buClrTx/>
              <a:buSzTx/>
              <a:buFontTx/>
              <a:buAutoNum type="arabicPeriod" startAt="5"/>
            </a:pPr>
            <a:r>
              <a:rPr lang="en-US" altLang="en-US" sz="2800" b="1" dirty="0">
                <a:latin typeface="Calibri" panose="020F0502020204030204" pitchFamily="34" charset="0"/>
              </a:rPr>
              <a:t>Wire Stringing </a:t>
            </a:r>
            <a:r>
              <a:rPr lang="en-US" altLang="en-US" sz="2800" dirty="0">
                <a:latin typeface="Calibri" panose="020F0502020204030204" pitchFamily="34" charset="0"/>
              </a:rPr>
              <a:t>(where standard spotters may be inadequate, such as stringing over energized substations</a:t>
            </a:r>
            <a:r>
              <a:rPr lang="en-US" altLang="en-US" sz="2400" dirty="0">
                <a:latin typeface="Calibri" panose="020F0502020204030204" pitchFamily="34" charset="0"/>
              </a:rPr>
              <a:t>).</a:t>
            </a:r>
            <a:endParaRPr lang="en-US" altLang="en-US" sz="2800" dirty="0">
              <a:latin typeface="Calibri" panose="020F0502020204030204" pitchFamily="34" charset="0"/>
            </a:endParaRPr>
          </a:p>
          <a:p>
            <a:pPr marL="742950" indent="-742950">
              <a:spcBef>
                <a:spcPct val="0"/>
              </a:spcBef>
              <a:buClrTx/>
              <a:buSzTx/>
              <a:buFontTx/>
              <a:buAutoNum type="arabicPeriod" startAt="5"/>
            </a:pPr>
            <a:r>
              <a:rPr lang="en-US" altLang="en-US" sz="2800" dirty="0">
                <a:latin typeface="Calibri" panose="020F0502020204030204" pitchFamily="34" charset="0"/>
              </a:rPr>
              <a:t>When</a:t>
            </a:r>
            <a:r>
              <a:rPr lang="en-US" altLang="en-US" sz="2800" b="1" dirty="0">
                <a:latin typeface="Calibri" panose="020F0502020204030204" pitchFamily="34" charset="0"/>
              </a:rPr>
              <a:t> approaching MAD clearances </a:t>
            </a:r>
            <a:r>
              <a:rPr lang="en-US" altLang="en-US" sz="2800" dirty="0">
                <a:latin typeface="Calibri" panose="020F0502020204030204" pitchFamily="34" charset="0"/>
              </a:rPr>
              <a:t>with non-insulated equipment (i.e. boom, drillers, winch lines)</a:t>
            </a:r>
          </a:p>
          <a:p>
            <a:pPr marL="742950" indent="-742950">
              <a:spcBef>
                <a:spcPct val="0"/>
              </a:spcBef>
              <a:buClrTx/>
              <a:buSzTx/>
              <a:buFontTx/>
              <a:buAutoNum type="arabicPeriod" startAt="5"/>
            </a:pPr>
            <a:endParaRPr lang="en-US" altLang="en-US" sz="2800" dirty="0">
              <a:latin typeface="Calibri" panose="020F0502020204030204" pitchFamily="34" charset="0"/>
            </a:endParaRPr>
          </a:p>
          <a:p>
            <a:pPr algn="ctr">
              <a:spcBef>
                <a:spcPct val="0"/>
              </a:spcBef>
              <a:buClrTx/>
              <a:buSzTx/>
              <a:buNone/>
            </a:pPr>
            <a:r>
              <a:rPr lang="en-US" altLang="en-US" sz="2200" dirty="0">
                <a:solidFill>
                  <a:srgbClr val="FF0000"/>
                </a:solidFill>
                <a:latin typeface="Calibri" panose="020F0502020204030204" pitchFamily="34" charset="0"/>
              </a:rPr>
              <a:t>REMINDER: THIS IS NOT AN ALL-INCLUSIVE LIST; THESE ARE EXAMPLES.</a:t>
            </a:r>
          </a:p>
        </p:txBody>
      </p:sp>
      <p:sp>
        <p:nvSpPr>
          <p:cNvPr id="18438" name="Rectangle 6">
            <a:extLst>
              <a:ext uri="{FF2B5EF4-FFF2-40B4-BE49-F238E27FC236}">
                <a16:creationId xmlns:a16="http://schemas.microsoft.com/office/drawing/2014/main" id="{C0E91CC5-3655-4904-96C8-7F8AACFD6CA2}"/>
              </a:ext>
            </a:extLst>
          </p:cNvPr>
          <p:cNvSpPr>
            <a:spLocks noGrp="1" noChangeArrowheads="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bg2"/>
              </a:buClr>
              <a:buSzPct val="70000"/>
              <a:buFont typeface="Wingdings" panose="05000000000000000000" pitchFamily="2" charset="2"/>
              <a:buChar char="l"/>
              <a:defRPr sz="3100">
                <a:solidFill>
                  <a:schemeClr val="tx1"/>
                </a:solidFill>
                <a:latin typeface="Arial" panose="020B0604020202020204" pitchFamily="34" charset="0"/>
              </a:defRPr>
            </a:lvl1pPr>
            <a:lvl2pPr marL="742950" indent="-285750">
              <a:spcBef>
                <a:spcPct val="20000"/>
              </a:spcBef>
              <a:buClr>
                <a:schemeClr val="accent1"/>
              </a:buClr>
              <a:buSzPct val="150000"/>
              <a:buChar char="•"/>
              <a:defRPr sz="2600">
                <a:solidFill>
                  <a:schemeClr val="tx1"/>
                </a:solidFill>
                <a:latin typeface="Arial" panose="020B0604020202020204" pitchFamily="34" charset="0"/>
              </a:defRPr>
            </a:lvl2pPr>
            <a:lvl3pPr marL="1143000" indent="-228600">
              <a:spcBef>
                <a:spcPct val="20000"/>
              </a:spcBef>
              <a:buClr>
                <a:schemeClr val="tx1"/>
              </a:buClr>
              <a:buSzPct val="150000"/>
              <a:buChar char="•"/>
              <a:defRPr sz="2200">
                <a:solidFill>
                  <a:schemeClr val="tx1"/>
                </a:solidFill>
                <a:latin typeface="Arial" panose="020B0604020202020204" pitchFamily="34" charset="0"/>
              </a:defRPr>
            </a:lvl3pPr>
            <a:lvl4pPr marL="1600200" indent="-228600">
              <a:spcBef>
                <a:spcPct val="20000"/>
              </a:spcBef>
              <a:buClr>
                <a:schemeClr val="tx2"/>
              </a:buClr>
              <a:buSzPct val="150000"/>
              <a:buChar char="•"/>
              <a:defRPr sz="2000">
                <a:solidFill>
                  <a:schemeClr val="tx1"/>
                </a:solidFill>
                <a:latin typeface="Arial" panose="020B0604020202020204" pitchFamily="34" charset="0"/>
              </a:defRPr>
            </a:lvl4pPr>
            <a:lvl5pPr marL="2057400" indent="-228600">
              <a:spcBef>
                <a:spcPct val="20000"/>
              </a:spcBef>
              <a:buClr>
                <a:schemeClr val="folHlink"/>
              </a:buClr>
              <a:buSzPct val="150000"/>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150000"/>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150000"/>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150000"/>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150000"/>
              <a:buChar char="•"/>
              <a:defRPr sz="2000">
                <a:solidFill>
                  <a:schemeClr val="tx1"/>
                </a:solidFill>
                <a:latin typeface="Arial" panose="020B0604020202020204" pitchFamily="34" charset="0"/>
              </a:defRPr>
            </a:lvl9pPr>
          </a:lstStyle>
          <a:p>
            <a:pPr>
              <a:spcBef>
                <a:spcPct val="0"/>
              </a:spcBef>
              <a:buClrTx/>
              <a:buSzTx/>
              <a:buFontTx/>
              <a:buNone/>
            </a:pPr>
            <a:fld id="{AB1E8CE5-6BDD-4D59-A7E0-CCD5512C8819}" type="slidenum">
              <a:rPr lang="en-US" altLang="en-US" sz="1200"/>
              <a:pPr>
                <a:spcBef>
                  <a:spcPct val="0"/>
                </a:spcBef>
                <a:buClrTx/>
                <a:buSzTx/>
                <a:buFontTx/>
                <a:buNone/>
              </a:pPr>
              <a:t>17</a:t>
            </a:fld>
            <a:endParaRPr lang="en-US" altLang="en-US" sz="1200"/>
          </a:p>
        </p:txBody>
      </p:sp>
    </p:spTree>
    <p:extLst>
      <p:ext uri="{BB962C8B-B14F-4D97-AF65-F5344CB8AC3E}">
        <p14:creationId xmlns:p14="http://schemas.microsoft.com/office/powerpoint/2010/main" val="26408991"/>
      </p:ext>
    </p:extLst>
  </p:cSld>
  <p:clrMapOvr>
    <a:masterClrMapping/>
  </p:clrMapOvr>
  <p:transition>
    <p:wipe dir="r"/>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le 1">
            <a:extLst>
              <a:ext uri="{FF2B5EF4-FFF2-40B4-BE49-F238E27FC236}">
                <a16:creationId xmlns:a16="http://schemas.microsoft.com/office/drawing/2014/main" id="{5DA41F19-59B1-4DB4-826D-59AB637E4EDF}"/>
              </a:ext>
            </a:extLst>
          </p:cNvPr>
          <p:cNvSpPr>
            <a:spLocks noGrp="1"/>
          </p:cNvSpPr>
          <p:nvPr>
            <p:ph type="title"/>
          </p:nvPr>
        </p:nvSpPr>
        <p:spPr>
          <a:xfrm>
            <a:off x="642257" y="359228"/>
            <a:ext cx="7696200" cy="1143000"/>
          </a:xfrm>
        </p:spPr>
        <p:txBody>
          <a:bodyPr/>
          <a:lstStyle/>
          <a:p>
            <a:pPr eaLnBrk="1" hangingPunct="1"/>
            <a:r>
              <a:rPr lang="en-US" altLang="en-US" sz="2800" dirty="0"/>
              <a:t>ROLES &amp; RESPONSIBILITIES</a:t>
            </a:r>
            <a:br>
              <a:rPr lang="en-US" altLang="en-US" sz="2800" dirty="0"/>
            </a:br>
            <a:r>
              <a:rPr lang="en-US" altLang="en-US" sz="2800" dirty="0"/>
              <a:t>of the QUALIFIED OBSERVER</a:t>
            </a:r>
          </a:p>
        </p:txBody>
      </p:sp>
      <p:sp>
        <p:nvSpPr>
          <p:cNvPr id="10244" name="Content Placeholder 2">
            <a:extLst>
              <a:ext uri="{FF2B5EF4-FFF2-40B4-BE49-F238E27FC236}">
                <a16:creationId xmlns:a16="http://schemas.microsoft.com/office/drawing/2014/main" id="{2EB22C74-666B-4769-BEA3-33BCE577B335}"/>
              </a:ext>
            </a:extLst>
          </p:cNvPr>
          <p:cNvSpPr>
            <a:spLocks noGrp="1"/>
          </p:cNvSpPr>
          <p:nvPr>
            <p:ph sz="half" idx="1"/>
          </p:nvPr>
        </p:nvSpPr>
        <p:spPr>
          <a:xfrm>
            <a:off x="816429" y="2318657"/>
            <a:ext cx="7184570" cy="3657599"/>
          </a:xfrm>
        </p:spPr>
        <p:txBody>
          <a:bodyPr/>
          <a:lstStyle/>
          <a:p>
            <a:pPr marL="514350" indent="-514350">
              <a:buClr>
                <a:schemeClr val="tx2">
                  <a:lumMod val="75000"/>
                </a:schemeClr>
              </a:buClr>
              <a:buSzPct val="120000"/>
              <a:buFont typeface="Wingdings" panose="05000000000000000000" pitchFamily="2" charset="2"/>
              <a:buAutoNum type="arabicPeriod"/>
              <a:defRPr/>
            </a:pPr>
            <a:r>
              <a:rPr lang="en-US" altLang="en-US" dirty="0">
                <a:solidFill>
                  <a:srgbClr val="0070C0"/>
                </a:solidFill>
              </a:rPr>
              <a:t>The Q.O. must act primarily as an observer for the purpose of preventing an accident. This includes:</a:t>
            </a:r>
          </a:p>
          <a:p>
            <a:pPr marL="0" indent="0">
              <a:buClr>
                <a:schemeClr val="tx2">
                  <a:lumMod val="75000"/>
                </a:schemeClr>
              </a:buClr>
              <a:buSzPct val="120000"/>
              <a:buNone/>
              <a:defRPr/>
            </a:pPr>
            <a:endParaRPr lang="en-US" altLang="en-US" dirty="0"/>
          </a:p>
          <a:p>
            <a:pPr marL="914400" lvl="1" indent="-514350">
              <a:buFont typeface="+mj-lt"/>
              <a:buAutoNum type="alphaLcParenR"/>
              <a:defRPr/>
            </a:pPr>
            <a:r>
              <a:rPr lang="en-US" altLang="en-US" dirty="0"/>
              <a:t>Verifying Daily Job Briefings include clear identification of critical task to be </a:t>
            </a:r>
            <a:r>
              <a:rPr lang="en-US" altLang="en-US"/>
              <a:t>observed.</a:t>
            </a:r>
            <a:endParaRPr lang="en-US" altLang="en-US" dirty="0"/>
          </a:p>
        </p:txBody>
      </p:sp>
      <p:sp>
        <p:nvSpPr>
          <p:cNvPr id="20485" name="Rectangle 6">
            <a:extLst>
              <a:ext uri="{FF2B5EF4-FFF2-40B4-BE49-F238E27FC236}">
                <a16:creationId xmlns:a16="http://schemas.microsoft.com/office/drawing/2014/main" id="{E5830546-4088-4039-B091-1E3D487AAD55}"/>
              </a:ext>
            </a:extLst>
          </p:cNvPr>
          <p:cNvSpPr>
            <a:spLocks noGrp="1" noChangeArrowheads="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bg2"/>
              </a:buClr>
              <a:buSzPct val="70000"/>
              <a:buFont typeface="Wingdings" panose="05000000000000000000" pitchFamily="2" charset="2"/>
              <a:buChar char="l"/>
              <a:defRPr sz="3100">
                <a:solidFill>
                  <a:schemeClr val="tx1"/>
                </a:solidFill>
                <a:latin typeface="Arial" panose="020B0604020202020204" pitchFamily="34" charset="0"/>
              </a:defRPr>
            </a:lvl1pPr>
            <a:lvl2pPr marL="742950" indent="-285750">
              <a:spcBef>
                <a:spcPct val="20000"/>
              </a:spcBef>
              <a:buClr>
                <a:schemeClr val="accent1"/>
              </a:buClr>
              <a:buSzPct val="150000"/>
              <a:buChar char="•"/>
              <a:defRPr sz="2600">
                <a:solidFill>
                  <a:schemeClr val="tx1"/>
                </a:solidFill>
                <a:latin typeface="Arial" panose="020B0604020202020204" pitchFamily="34" charset="0"/>
              </a:defRPr>
            </a:lvl2pPr>
            <a:lvl3pPr marL="1143000" indent="-228600">
              <a:spcBef>
                <a:spcPct val="20000"/>
              </a:spcBef>
              <a:buClr>
                <a:schemeClr val="tx1"/>
              </a:buClr>
              <a:buSzPct val="150000"/>
              <a:buChar char="•"/>
              <a:defRPr sz="2200">
                <a:solidFill>
                  <a:schemeClr val="tx1"/>
                </a:solidFill>
                <a:latin typeface="Arial" panose="020B0604020202020204" pitchFamily="34" charset="0"/>
              </a:defRPr>
            </a:lvl3pPr>
            <a:lvl4pPr marL="1600200" indent="-228600">
              <a:spcBef>
                <a:spcPct val="20000"/>
              </a:spcBef>
              <a:buClr>
                <a:schemeClr val="tx2"/>
              </a:buClr>
              <a:buSzPct val="150000"/>
              <a:buChar char="•"/>
              <a:defRPr sz="2000">
                <a:solidFill>
                  <a:schemeClr val="tx1"/>
                </a:solidFill>
                <a:latin typeface="Arial" panose="020B0604020202020204" pitchFamily="34" charset="0"/>
              </a:defRPr>
            </a:lvl4pPr>
            <a:lvl5pPr marL="2057400" indent="-228600">
              <a:spcBef>
                <a:spcPct val="20000"/>
              </a:spcBef>
              <a:buClr>
                <a:schemeClr val="folHlink"/>
              </a:buClr>
              <a:buSzPct val="150000"/>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150000"/>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150000"/>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150000"/>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150000"/>
              <a:buChar char="•"/>
              <a:defRPr sz="2000">
                <a:solidFill>
                  <a:schemeClr val="tx1"/>
                </a:solidFill>
                <a:latin typeface="Arial" panose="020B0604020202020204" pitchFamily="34" charset="0"/>
              </a:defRPr>
            </a:lvl9pPr>
          </a:lstStyle>
          <a:p>
            <a:pPr>
              <a:spcBef>
                <a:spcPct val="0"/>
              </a:spcBef>
              <a:buClrTx/>
              <a:buSzTx/>
              <a:buFontTx/>
              <a:buNone/>
            </a:pPr>
            <a:fld id="{D348BF76-9187-4B4C-A3A3-2743AE8143D2}" type="slidenum">
              <a:rPr lang="en-US" altLang="en-US" sz="1200"/>
              <a:pPr>
                <a:spcBef>
                  <a:spcPct val="0"/>
                </a:spcBef>
                <a:buClrTx/>
                <a:buSzTx/>
                <a:buFontTx/>
                <a:buNone/>
              </a:pPr>
              <a:t>18</a:t>
            </a:fld>
            <a:endParaRPr lang="en-US" altLang="en-US" sz="1200"/>
          </a:p>
        </p:txBody>
      </p:sp>
    </p:spTree>
  </p:cSld>
  <p:clrMapOvr>
    <a:masterClrMapping/>
  </p:clrMapOvr>
  <p:transition>
    <p:wipe dir="r"/>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le 1">
            <a:extLst>
              <a:ext uri="{FF2B5EF4-FFF2-40B4-BE49-F238E27FC236}">
                <a16:creationId xmlns:a16="http://schemas.microsoft.com/office/drawing/2014/main" id="{5DA41F19-59B1-4DB4-826D-59AB637E4EDF}"/>
              </a:ext>
            </a:extLst>
          </p:cNvPr>
          <p:cNvSpPr>
            <a:spLocks noGrp="1"/>
          </p:cNvSpPr>
          <p:nvPr>
            <p:ph type="title"/>
          </p:nvPr>
        </p:nvSpPr>
        <p:spPr>
          <a:xfrm>
            <a:off x="642257" y="359228"/>
            <a:ext cx="7696200" cy="1143000"/>
          </a:xfrm>
        </p:spPr>
        <p:txBody>
          <a:bodyPr/>
          <a:lstStyle/>
          <a:p>
            <a:pPr eaLnBrk="1" hangingPunct="1"/>
            <a:r>
              <a:rPr lang="en-US" altLang="en-US" sz="2800" dirty="0"/>
              <a:t>ROLES &amp; RESPONSIBILITIES</a:t>
            </a:r>
            <a:br>
              <a:rPr lang="en-US" altLang="en-US" sz="2800" dirty="0"/>
            </a:br>
            <a:r>
              <a:rPr lang="en-US" altLang="en-US" sz="2800" dirty="0"/>
              <a:t>of the QUALIFIED OBSERVER</a:t>
            </a:r>
          </a:p>
        </p:txBody>
      </p:sp>
      <p:sp>
        <p:nvSpPr>
          <p:cNvPr id="10244" name="Content Placeholder 2">
            <a:extLst>
              <a:ext uri="{FF2B5EF4-FFF2-40B4-BE49-F238E27FC236}">
                <a16:creationId xmlns:a16="http://schemas.microsoft.com/office/drawing/2014/main" id="{2EB22C74-666B-4769-BEA3-33BCE577B335}"/>
              </a:ext>
            </a:extLst>
          </p:cNvPr>
          <p:cNvSpPr>
            <a:spLocks noGrp="1"/>
          </p:cNvSpPr>
          <p:nvPr>
            <p:ph sz="half" idx="1"/>
          </p:nvPr>
        </p:nvSpPr>
        <p:spPr>
          <a:xfrm>
            <a:off x="304798" y="1762577"/>
            <a:ext cx="8490859" cy="4213679"/>
          </a:xfrm>
        </p:spPr>
        <p:txBody>
          <a:bodyPr/>
          <a:lstStyle/>
          <a:p>
            <a:pPr marL="514350" indent="-514350">
              <a:buClr>
                <a:schemeClr val="tx2">
                  <a:lumMod val="75000"/>
                </a:schemeClr>
              </a:buClr>
              <a:buSzPct val="120000"/>
              <a:buFont typeface="+mj-lt"/>
              <a:buAutoNum type="arabicPeriod"/>
              <a:defRPr/>
            </a:pPr>
            <a:r>
              <a:rPr lang="en-US" altLang="en-US" dirty="0">
                <a:solidFill>
                  <a:srgbClr val="0070C0"/>
                </a:solidFill>
              </a:rPr>
              <a:t>The Q.O. must act primarily as an observer for the purpose of preventing an accident. This includes:</a:t>
            </a:r>
          </a:p>
          <a:p>
            <a:pPr marL="914400" lvl="1" indent="-514350">
              <a:buFont typeface="+mj-lt"/>
              <a:buAutoNum type="alphaLcParenR" startAt="2"/>
              <a:defRPr/>
            </a:pPr>
            <a:endParaRPr lang="en-US" altLang="en-US" dirty="0"/>
          </a:p>
          <a:p>
            <a:pPr marL="914400" lvl="1" indent="-514350">
              <a:buFont typeface="+mj-lt"/>
              <a:buAutoNum type="alphaLcParenR" startAt="2"/>
              <a:defRPr/>
            </a:pPr>
            <a:r>
              <a:rPr lang="en-US" altLang="en-US" dirty="0"/>
              <a:t>Assuring procedure adherence:</a:t>
            </a:r>
          </a:p>
          <a:p>
            <a:pPr marL="1314450" lvl="2" indent="-514350">
              <a:buFont typeface="Wingdings" panose="05000000000000000000" pitchFamily="2" charset="2"/>
              <a:buChar char="§"/>
              <a:defRPr/>
            </a:pPr>
            <a:r>
              <a:rPr lang="en-US" altLang="en-US" dirty="0"/>
              <a:t>Insulate &amp; Isolate procedures followed (Effective cover-up on energized conductors or equipment, correct PPE is used).</a:t>
            </a:r>
          </a:p>
          <a:p>
            <a:pPr marL="1314450" lvl="2" indent="-514350">
              <a:buFont typeface="Wingdings" panose="05000000000000000000" pitchFamily="2" charset="2"/>
              <a:buChar char="§"/>
              <a:defRPr/>
            </a:pPr>
            <a:r>
              <a:rPr lang="en-US" altLang="en-US" dirty="0"/>
              <a:t>Proper clearances are being observed, correct tools are used.</a:t>
            </a:r>
          </a:p>
          <a:p>
            <a:pPr marL="1314450" lvl="2" indent="-514350">
              <a:buFont typeface="Wingdings" panose="05000000000000000000" pitchFamily="2" charset="2"/>
              <a:buChar char="§"/>
              <a:defRPr/>
            </a:pPr>
            <a:r>
              <a:rPr lang="en-US" altLang="en-US" dirty="0"/>
              <a:t>Assurance that systematic installation procedures are followed.</a:t>
            </a:r>
          </a:p>
          <a:p>
            <a:pPr marL="1314450" lvl="2" indent="-514350">
              <a:buFont typeface="Wingdings" panose="05000000000000000000" pitchFamily="2" charset="2"/>
              <a:buChar char="§"/>
              <a:defRPr/>
            </a:pPr>
            <a:r>
              <a:rPr lang="en-US" altLang="en-US" dirty="0"/>
              <a:t>Proper rigging protocols are in place.</a:t>
            </a:r>
          </a:p>
        </p:txBody>
      </p:sp>
      <p:sp>
        <p:nvSpPr>
          <p:cNvPr id="20485" name="Rectangle 6">
            <a:extLst>
              <a:ext uri="{FF2B5EF4-FFF2-40B4-BE49-F238E27FC236}">
                <a16:creationId xmlns:a16="http://schemas.microsoft.com/office/drawing/2014/main" id="{E5830546-4088-4039-B091-1E3D487AAD55}"/>
              </a:ext>
            </a:extLst>
          </p:cNvPr>
          <p:cNvSpPr>
            <a:spLocks noGrp="1" noChangeArrowheads="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bg2"/>
              </a:buClr>
              <a:buSzPct val="70000"/>
              <a:buFont typeface="Wingdings" panose="05000000000000000000" pitchFamily="2" charset="2"/>
              <a:buChar char="l"/>
              <a:defRPr sz="3100">
                <a:solidFill>
                  <a:schemeClr val="tx1"/>
                </a:solidFill>
                <a:latin typeface="Arial" panose="020B0604020202020204" pitchFamily="34" charset="0"/>
              </a:defRPr>
            </a:lvl1pPr>
            <a:lvl2pPr marL="742950" indent="-285750">
              <a:spcBef>
                <a:spcPct val="20000"/>
              </a:spcBef>
              <a:buClr>
                <a:schemeClr val="accent1"/>
              </a:buClr>
              <a:buSzPct val="150000"/>
              <a:buChar char="•"/>
              <a:defRPr sz="2600">
                <a:solidFill>
                  <a:schemeClr val="tx1"/>
                </a:solidFill>
                <a:latin typeface="Arial" panose="020B0604020202020204" pitchFamily="34" charset="0"/>
              </a:defRPr>
            </a:lvl2pPr>
            <a:lvl3pPr marL="1143000" indent="-228600">
              <a:spcBef>
                <a:spcPct val="20000"/>
              </a:spcBef>
              <a:buClr>
                <a:schemeClr val="tx1"/>
              </a:buClr>
              <a:buSzPct val="150000"/>
              <a:buChar char="•"/>
              <a:defRPr sz="2200">
                <a:solidFill>
                  <a:schemeClr val="tx1"/>
                </a:solidFill>
                <a:latin typeface="Arial" panose="020B0604020202020204" pitchFamily="34" charset="0"/>
              </a:defRPr>
            </a:lvl3pPr>
            <a:lvl4pPr marL="1600200" indent="-228600">
              <a:spcBef>
                <a:spcPct val="20000"/>
              </a:spcBef>
              <a:buClr>
                <a:schemeClr val="tx2"/>
              </a:buClr>
              <a:buSzPct val="150000"/>
              <a:buChar char="•"/>
              <a:defRPr sz="2000">
                <a:solidFill>
                  <a:schemeClr val="tx1"/>
                </a:solidFill>
                <a:latin typeface="Arial" panose="020B0604020202020204" pitchFamily="34" charset="0"/>
              </a:defRPr>
            </a:lvl4pPr>
            <a:lvl5pPr marL="2057400" indent="-228600">
              <a:spcBef>
                <a:spcPct val="20000"/>
              </a:spcBef>
              <a:buClr>
                <a:schemeClr val="folHlink"/>
              </a:buClr>
              <a:buSzPct val="150000"/>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150000"/>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150000"/>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150000"/>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150000"/>
              <a:buChar char="•"/>
              <a:defRPr sz="2000">
                <a:solidFill>
                  <a:schemeClr val="tx1"/>
                </a:solidFill>
                <a:latin typeface="Arial" panose="020B0604020202020204" pitchFamily="34" charset="0"/>
              </a:defRPr>
            </a:lvl9pPr>
          </a:lstStyle>
          <a:p>
            <a:pPr>
              <a:spcBef>
                <a:spcPct val="0"/>
              </a:spcBef>
              <a:buClrTx/>
              <a:buSzTx/>
              <a:buFontTx/>
              <a:buNone/>
            </a:pPr>
            <a:fld id="{D348BF76-9187-4B4C-A3A3-2743AE8143D2}" type="slidenum">
              <a:rPr lang="en-US" altLang="en-US" sz="1200"/>
              <a:pPr>
                <a:spcBef>
                  <a:spcPct val="0"/>
                </a:spcBef>
                <a:buClrTx/>
                <a:buSzTx/>
                <a:buFontTx/>
                <a:buNone/>
              </a:pPr>
              <a:t>19</a:t>
            </a:fld>
            <a:endParaRPr lang="en-US" altLang="en-US" sz="1200"/>
          </a:p>
        </p:txBody>
      </p:sp>
    </p:spTree>
    <p:extLst>
      <p:ext uri="{BB962C8B-B14F-4D97-AF65-F5344CB8AC3E}">
        <p14:creationId xmlns:p14="http://schemas.microsoft.com/office/powerpoint/2010/main" val="3423014871"/>
      </p:ext>
    </p:extLst>
  </p:cSld>
  <p:clrMapOvr>
    <a:masterClrMapping/>
  </p:clrMapOvr>
  <p:transition>
    <p:wipe dir="r"/>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BADEAD-B8BB-49C6-A727-847AB3E2B5DF}"/>
              </a:ext>
            </a:extLst>
          </p:cNvPr>
          <p:cNvSpPr>
            <a:spLocks noGrp="1"/>
          </p:cNvSpPr>
          <p:nvPr>
            <p:ph type="title"/>
          </p:nvPr>
        </p:nvSpPr>
        <p:spPr/>
        <p:txBody>
          <a:bodyPr/>
          <a:lstStyle/>
          <a:p>
            <a:r>
              <a:rPr lang="en-US" dirty="0"/>
              <a:t>INTRODUCTION</a:t>
            </a:r>
          </a:p>
        </p:txBody>
      </p:sp>
      <p:sp>
        <p:nvSpPr>
          <p:cNvPr id="3" name="Content Placeholder 2">
            <a:extLst>
              <a:ext uri="{FF2B5EF4-FFF2-40B4-BE49-F238E27FC236}">
                <a16:creationId xmlns:a16="http://schemas.microsoft.com/office/drawing/2014/main" id="{CA976120-95FF-459A-B0E9-27ECE0F03F42}"/>
              </a:ext>
            </a:extLst>
          </p:cNvPr>
          <p:cNvSpPr>
            <a:spLocks noGrp="1"/>
          </p:cNvSpPr>
          <p:nvPr>
            <p:ph idx="1"/>
          </p:nvPr>
        </p:nvSpPr>
        <p:spPr/>
        <p:txBody>
          <a:bodyPr/>
          <a:lstStyle/>
          <a:p>
            <a:r>
              <a:rPr lang="en-US" sz="3200" dirty="0">
                <a:effectLst/>
                <a:latin typeface="Calibri" panose="020F0502020204030204" pitchFamily="34" charset="0"/>
                <a:ea typeface="Calibri" panose="020F0502020204030204" pitchFamily="34" charset="0"/>
                <a:cs typeface="Times New Roman" panose="02020603050405020304" pitchFamily="18" charset="0"/>
              </a:rPr>
              <a:t>Across our industry, a wave of unfortunate incidents has been piling up, many of which could have been avoided with proper use of a Qualified Observer.</a:t>
            </a:r>
          </a:p>
        </p:txBody>
      </p:sp>
      <p:sp>
        <p:nvSpPr>
          <p:cNvPr id="4" name="Slide Number Placeholder 3">
            <a:extLst>
              <a:ext uri="{FF2B5EF4-FFF2-40B4-BE49-F238E27FC236}">
                <a16:creationId xmlns:a16="http://schemas.microsoft.com/office/drawing/2014/main" id="{8DE03A34-814A-4559-9FFD-7B4A36B52070}"/>
              </a:ext>
            </a:extLst>
          </p:cNvPr>
          <p:cNvSpPr>
            <a:spLocks noGrp="1"/>
          </p:cNvSpPr>
          <p:nvPr>
            <p:ph type="sldNum" sz="quarter" idx="10"/>
          </p:nvPr>
        </p:nvSpPr>
        <p:spPr/>
        <p:txBody>
          <a:bodyPr/>
          <a:lstStyle/>
          <a:p>
            <a:fld id="{64ACE653-A8EE-487F-89DB-9462C6107B95}" type="slidenum">
              <a:rPr lang="en-US" altLang="en-US" smtClean="0"/>
              <a:pPr/>
              <a:t>2</a:t>
            </a:fld>
            <a:endParaRPr lang="en-US" altLang="en-US"/>
          </a:p>
        </p:txBody>
      </p:sp>
    </p:spTree>
    <p:extLst>
      <p:ext uri="{BB962C8B-B14F-4D97-AF65-F5344CB8AC3E}">
        <p14:creationId xmlns:p14="http://schemas.microsoft.com/office/powerpoint/2010/main" val="1526620837"/>
      </p:ext>
    </p:extLst>
  </p:cSld>
  <p:clrMapOvr>
    <a:masterClrMapping/>
  </p:clrMapOvr>
  <p:transition>
    <p:wipe dir="r"/>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le 1">
            <a:extLst>
              <a:ext uri="{FF2B5EF4-FFF2-40B4-BE49-F238E27FC236}">
                <a16:creationId xmlns:a16="http://schemas.microsoft.com/office/drawing/2014/main" id="{5DA41F19-59B1-4DB4-826D-59AB637E4EDF}"/>
              </a:ext>
            </a:extLst>
          </p:cNvPr>
          <p:cNvSpPr>
            <a:spLocks noGrp="1"/>
          </p:cNvSpPr>
          <p:nvPr>
            <p:ph type="title"/>
          </p:nvPr>
        </p:nvSpPr>
        <p:spPr>
          <a:xfrm>
            <a:off x="642257" y="359228"/>
            <a:ext cx="7696200" cy="1143000"/>
          </a:xfrm>
        </p:spPr>
        <p:txBody>
          <a:bodyPr/>
          <a:lstStyle/>
          <a:p>
            <a:pPr eaLnBrk="1" hangingPunct="1"/>
            <a:r>
              <a:rPr lang="en-US" altLang="en-US" sz="2800" dirty="0"/>
              <a:t>ROLES &amp; RESPONSIBILITIES</a:t>
            </a:r>
            <a:br>
              <a:rPr lang="en-US" altLang="en-US" sz="2800" dirty="0"/>
            </a:br>
            <a:r>
              <a:rPr lang="en-US" altLang="en-US" sz="2800" dirty="0"/>
              <a:t>of the QUALIFIED OBSERVER</a:t>
            </a:r>
          </a:p>
        </p:txBody>
      </p:sp>
      <p:sp>
        <p:nvSpPr>
          <p:cNvPr id="10244" name="Content Placeholder 2">
            <a:extLst>
              <a:ext uri="{FF2B5EF4-FFF2-40B4-BE49-F238E27FC236}">
                <a16:creationId xmlns:a16="http://schemas.microsoft.com/office/drawing/2014/main" id="{2EB22C74-666B-4769-BEA3-33BCE577B335}"/>
              </a:ext>
            </a:extLst>
          </p:cNvPr>
          <p:cNvSpPr>
            <a:spLocks noGrp="1"/>
          </p:cNvSpPr>
          <p:nvPr>
            <p:ph sz="half" idx="1"/>
          </p:nvPr>
        </p:nvSpPr>
        <p:spPr>
          <a:xfrm>
            <a:off x="816429" y="2318657"/>
            <a:ext cx="7184570" cy="3657599"/>
          </a:xfrm>
        </p:spPr>
        <p:txBody>
          <a:bodyPr/>
          <a:lstStyle/>
          <a:p>
            <a:pPr marL="514350" indent="-514350">
              <a:buClr>
                <a:schemeClr val="tx2">
                  <a:lumMod val="75000"/>
                </a:schemeClr>
              </a:buClr>
              <a:buSzPct val="120000"/>
              <a:buFont typeface="+mj-lt"/>
              <a:buAutoNum type="arabicPeriod"/>
              <a:defRPr/>
            </a:pPr>
            <a:r>
              <a:rPr lang="en-US" altLang="en-US" dirty="0">
                <a:solidFill>
                  <a:srgbClr val="0070C0"/>
                </a:solidFill>
              </a:rPr>
              <a:t>The Q.O. must act primarily as an observer for the purpose of preventing an accident. This includes:</a:t>
            </a:r>
          </a:p>
          <a:p>
            <a:pPr marL="0" indent="0">
              <a:buClr>
                <a:schemeClr val="tx2">
                  <a:lumMod val="75000"/>
                </a:schemeClr>
              </a:buClr>
              <a:buSzPct val="120000"/>
              <a:buNone/>
              <a:defRPr/>
            </a:pPr>
            <a:endParaRPr lang="en-US" altLang="en-US" dirty="0"/>
          </a:p>
          <a:p>
            <a:pPr marL="914400" lvl="1" indent="-514350">
              <a:buFont typeface="+mj-lt"/>
              <a:buAutoNum type="alphaLcParenR" startAt="3"/>
              <a:defRPr/>
            </a:pPr>
            <a:r>
              <a:rPr lang="en-US" altLang="en-US" dirty="0"/>
              <a:t>Preparation and willingness to </a:t>
            </a:r>
            <a:r>
              <a:rPr lang="en-US" altLang="en-US" dirty="0">
                <a:solidFill>
                  <a:srgbClr val="FF0000"/>
                </a:solidFill>
              </a:rPr>
              <a:t>Stop Work immediately if necessary.</a:t>
            </a:r>
          </a:p>
          <a:p>
            <a:pPr marL="914400" lvl="1" indent="-514350">
              <a:buFont typeface="+mj-lt"/>
              <a:buAutoNum type="alphaLcParenR" startAt="3"/>
              <a:defRPr/>
            </a:pPr>
            <a:endParaRPr lang="en-US" altLang="en-US" dirty="0"/>
          </a:p>
        </p:txBody>
      </p:sp>
      <p:sp>
        <p:nvSpPr>
          <p:cNvPr id="20485" name="Rectangle 6">
            <a:extLst>
              <a:ext uri="{FF2B5EF4-FFF2-40B4-BE49-F238E27FC236}">
                <a16:creationId xmlns:a16="http://schemas.microsoft.com/office/drawing/2014/main" id="{E5830546-4088-4039-B091-1E3D487AAD55}"/>
              </a:ext>
            </a:extLst>
          </p:cNvPr>
          <p:cNvSpPr>
            <a:spLocks noGrp="1" noChangeArrowheads="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bg2"/>
              </a:buClr>
              <a:buSzPct val="70000"/>
              <a:buFont typeface="Wingdings" panose="05000000000000000000" pitchFamily="2" charset="2"/>
              <a:buChar char="l"/>
              <a:defRPr sz="3100">
                <a:solidFill>
                  <a:schemeClr val="tx1"/>
                </a:solidFill>
                <a:latin typeface="Arial" panose="020B0604020202020204" pitchFamily="34" charset="0"/>
              </a:defRPr>
            </a:lvl1pPr>
            <a:lvl2pPr marL="742950" indent="-285750">
              <a:spcBef>
                <a:spcPct val="20000"/>
              </a:spcBef>
              <a:buClr>
                <a:schemeClr val="accent1"/>
              </a:buClr>
              <a:buSzPct val="150000"/>
              <a:buChar char="•"/>
              <a:defRPr sz="2600">
                <a:solidFill>
                  <a:schemeClr val="tx1"/>
                </a:solidFill>
                <a:latin typeface="Arial" panose="020B0604020202020204" pitchFamily="34" charset="0"/>
              </a:defRPr>
            </a:lvl2pPr>
            <a:lvl3pPr marL="1143000" indent="-228600">
              <a:spcBef>
                <a:spcPct val="20000"/>
              </a:spcBef>
              <a:buClr>
                <a:schemeClr val="tx1"/>
              </a:buClr>
              <a:buSzPct val="150000"/>
              <a:buChar char="•"/>
              <a:defRPr sz="2200">
                <a:solidFill>
                  <a:schemeClr val="tx1"/>
                </a:solidFill>
                <a:latin typeface="Arial" panose="020B0604020202020204" pitchFamily="34" charset="0"/>
              </a:defRPr>
            </a:lvl3pPr>
            <a:lvl4pPr marL="1600200" indent="-228600">
              <a:spcBef>
                <a:spcPct val="20000"/>
              </a:spcBef>
              <a:buClr>
                <a:schemeClr val="tx2"/>
              </a:buClr>
              <a:buSzPct val="150000"/>
              <a:buChar char="•"/>
              <a:defRPr sz="2000">
                <a:solidFill>
                  <a:schemeClr val="tx1"/>
                </a:solidFill>
                <a:latin typeface="Arial" panose="020B0604020202020204" pitchFamily="34" charset="0"/>
              </a:defRPr>
            </a:lvl4pPr>
            <a:lvl5pPr marL="2057400" indent="-228600">
              <a:spcBef>
                <a:spcPct val="20000"/>
              </a:spcBef>
              <a:buClr>
                <a:schemeClr val="folHlink"/>
              </a:buClr>
              <a:buSzPct val="150000"/>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150000"/>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150000"/>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150000"/>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150000"/>
              <a:buChar char="•"/>
              <a:defRPr sz="2000">
                <a:solidFill>
                  <a:schemeClr val="tx1"/>
                </a:solidFill>
                <a:latin typeface="Arial" panose="020B0604020202020204" pitchFamily="34" charset="0"/>
              </a:defRPr>
            </a:lvl9pPr>
          </a:lstStyle>
          <a:p>
            <a:pPr>
              <a:spcBef>
                <a:spcPct val="0"/>
              </a:spcBef>
              <a:buClrTx/>
              <a:buSzTx/>
              <a:buFontTx/>
              <a:buNone/>
            </a:pPr>
            <a:fld id="{D348BF76-9187-4B4C-A3A3-2743AE8143D2}" type="slidenum">
              <a:rPr lang="en-US" altLang="en-US" sz="1200"/>
              <a:pPr>
                <a:spcBef>
                  <a:spcPct val="0"/>
                </a:spcBef>
                <a:buClrTx/>
                <a:buSzTx/>
                <a:buFontTx/>
                <a:buNone/>
              </a:pPr>
              <a:t>20</a:t>
            </a:fld>
            <a:endParaRPr lang="en-US" altLang="en-US" sz="1200"/>
          </a:p>
        </p:txBody>
      </p:sp>
    </p:spTree>
    <p:extLst>
      <p:ext uri="{BB962C8B-B14F-4D97-AF65-F5344CB8AC3E}">
        <p14:creationId xmlns:p14="http://schemas.microsoft.com/office/powerpoint/2010/main" val="3673273229"/>
      </p:ext>
    </p:extLst>
  </p:cSld>
  <p:clrMapOvr>
    <a:masterClrMapping/>
  </p:clrMapOvr>
  <p:transition>
    <p:wipe dir="r"/>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le 1">
            <a:extLst>
              <a:ext uri="{FF2B5EF4-FFF2-40B4-BE49-F238E27FC236}">
                <a16:creationId xmlns:a16="http://schemas.microsoft.com/office/drawing/2014/main" id="{5DA41F19-59B1-4DB4-826D-59AB637E4EDF}"/>
              </a:ext>
            </a:extLst>
          </p:cNvPr>
          <p:cNvSpPr>
            <a:spLocks noGrp="1"/>
          </p:cNvSpPr>
          <p:nvPr>
            <p:ph type="title"/>
          </p:nvPr>
        </p:nvSpPr>
        <p:spPr>
          <a:xfrm>
            <a:off x="642257" y="359228"/>
            <a:ext cx="7696200" cy="1143000"/>
          </a:xfrm>
        </p:spPr>
        <p:txBody>
          <a:bodyPr/>
          <a:lstStyle/>
          <a:p>
            <a:pPr eaLnBrk="1" hangingPunct="1"/>
            <a:r>
              <a:rPr lang="en-US" altLang="en-US" sz="2800" dirty="0"/>
              <a:t>ROLES &amp; RESPONSIBILITIES</a:t>
            </a:r>
            <a:br>
              <a:rPr lang="en-US" altLang="en-US" sz="2800" dirty="0"/>
            </a:br>
            <a:r>
              <a:rPr lang="en-US" altLang="en-US" sz="2800" dirty="0"/>
              <a:t>of the QUALIFIED OBSERVER</a:t>
            </a:r>
          </a:p>
        </p:txBody>
      </p:sp>
      <p:sp>
        <p:nvSpPr>
          <p:cNvPr id="10244" name="Content Placeholder 2">
            <a:extLst>
              <a:ext uri="{FF2B5EF4-FFF2-40B4-BE49-F238E27FC236}">
                <a16:creationId xmlns:a16="http://schemas.microsoft.com/office/drawing/2014/main" id="{2EB22C74-666B-4769-BEA3-33BCE577B335}"/>
              </a:ext>
            </a:extLst>
          </p:cNvPr>
          <p:cNvSpPr>
            <a:spLocks noGrp="1"/>
          </p:cNvSpPr>
          <p:nvPr>
            <p:ph sz="half" idx="1"/>
          </p:nvPr>
        </p:nvSpPr>
        <p:spPr>
          <a:xfrm>
            <a:off x="424543" y="2111978"/>
            <a:ext cx="7913914" cy="4114799"/>
          </a:xfrm>
        </p:spPr>
        <p:txBody>
          <a:bodyPr/>
          <a:lstStyle/>
          <a:p>
            <a:pPr marL="514350" indent="-514350">
              <a:buClr>
                <a:schemeClr val="tx2">
                  <a:lumMod val="75000"/>
                </a:schemeClr>
              </a:buClr>
              <a:buSzPct val="120000"/>
              <a:buFont typeface="+mj-lt"/>
              <a:buAutoNum type="arabicPeriod" startAt="2"/>
              <a:defRPr/>
            </a:pPr>
            <a:r>
              <a:rPr lang="en-US" altLang="en-US" dirty="0"/>
              <a:t>The Qualified Observer must carefully watch equipment in MAD space and </a:t>
            </a:r>
            <a:r>
              <a:rPr lang="en-US" altLang="en-US" dirty="0">
                <a:solidFill>
                  <a:srgbClr val="FF0000"/>
                </a:solidFill>
              </a:rPr>
              <a:t>facilitate excellent communication:</a:t>
            </a:r>
          </a:p>
          <a:p>
            <a:pPr marL="0" indent="0">
              <a:buClr>
                <a:schemeClr val="tx2">
                  <a:lumMod val="75000"/>
                </a:schemeClr>
              </a:buClr>
              <a:buSzPct val="120000"/>
              <a:buNone/>
              <a:defRPr/>
            </a:pPr>
            <a:endParaRPr lang="en-US" altLang="en-US" dirty="0">
              <a:solidFill>
                <a:schemeClr val="accent5">
                  <a:lumMod val="50000"/>
                </a:schemeClr>
              </a:solidFill>
            </a:endParaRPr>
          </a:p>
          <a:p>
            <a:pPr marL="914400" lvl="1" indent="-514350">
              <a:buFont typeface="+mj-lt"/>
              <a:buAutoNum type="alphaLcParenR"/>
              <a:defRPr/>
            </a:pPr>
            <a:r>
              <a:rPr lang="en-US" altLang="en-US" dirty="0"/>
              <a:t>Ensure safe movement, positioning and clearance of power equipment such as digger derricks, bucket truck boom elbow, cranes and other equipment within the work zone.</a:t>
            </a:r>
          </a:p>
        </p:txBody>
      </p:sp>
      <p:sp>
        <p:nvSpPr>
          <p:cNvPr id="20485" name="Rectangle 6">
            <a:extLst>
              <a:ext uri="{FF2B5EF4-FFF2-40B4-BE49-F238E27FC236}">
                <a16:creationId xmlns:a16="http://schemas.microsoft.com/office/drawing/2014/main" id="{E5830546-4088-4039-B091-1E3D487AAD55}"/>
              </a:ext>
            </a:extLst>
          </p:cNvPr>
          <p:cNvSpPr>
            <a:spLocks noGrp="1" noChangeArrowheads="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bg2"/>
              </a:buClr>
              <a:buSzPct val="70000"/>
              <a:buFont typeface="Wingdings" panose="05000000000000000000" pitchFamily="2" charset="2"/>
              <a:buChar char="l"/>
              <a:defRPr sz="3100">
                <a:solidFill>
                  <a:schemeClr val="tx1"/>
                </a:solidFill>
                <a:latin typeface="Arial" panose="020B0604020202020204" pitchFamily="34" charset="0"/>
              </a:defRPr>
            </a:lvl1pPr>
            <a:lvl2pPr marL="742950" indent="-285750">
              <a:spcBef>
                <a:spcPct val="20000"/>
              </a:spcBef>
              <a:buClr>
                <a:schemeClr val="accent1"/>
              </a:buClr>
              <a:buSzPct val="150000"/>
              <a:buChar char="•"/>
              <a:defRPr sz="2600">
                <a:solidFill>
                  <a:schemeClr val="tx1"/>
                </a:solidFill>
                <a:latin typeface="Arial" panose="020B0604020202020204" pitchFamily="34" charset="0"/>
              </a:defRPr>
            </a:lvl2pPr>
            <a:lvl3pPr marL="1143000" indent="-228600">
              <a:spcBef>
                <a:spcPct val="20000"/>
              </a:spcBef>
              <a:buClr>
                <a:schemeClr val="tx1"/>
              </a:buClr>
              <a:buSzPct val="150000"/>
              <a:buChar char="•"/>
              <a:defRPr sz="2200">
                <a:solidFill>
                  <a:schemeClr val="tx1"/>
                </a:solidFill>
                <a:latin typeface="Arial" panose="020B0604020202020204" pitchFamily="34" charset="0"/>
              </a:defRPr>
            </a:lvl3pPr>
            <a:lvl4pPr marL="1600200" indent="-228600">
              <a:spcBef>
                <a:spcPct val="20000"/>
              </a:spcBef>
              <a:buClr>
                <a:schemeClr val="tx2"/>
              </a:buClr>
              <a:buSzPct val="150000"/>
              <a:buChar char="•"/>
              <a:defRPr sz="2000">
                <a:solidFill>
                  <a:schemeClr val="tx1"/>
                </a:solidFill>
                <a:latin typeface="Arial" panose="020B0604020202020204" pitchFamily="34" charset="0"/>
              </a:defRPr>
            </a:lvl4pPr>
            <a:lvl5pPr marL="2057400" indent="-228600">
              <a:spcBef>
                <a:spcPct val="20000"/>
              </a:spcBef>
              <a:buClr>
                <a:schemeClr val="folHlink"/>
              </a:buClr>
              <a:buSzPct val="150000"/>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150000"/>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150000"/>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150000"/>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150000"/>
              <a:buChar char="•"/>
              <a:defRPr sz="2000">
                <a:solidFill>
                  <a:schemeClr val="tx1"/>
                </a:solidFill>
                <a:latin typeface="Arial" panose="020B0604020202020204" pitchFamily="34" charset="0"/>
              </a:defRPr>
            </a:lvl9pPr>
          </a:lstStyle>
          <a:p>
            <a:pPr>
              <a:spcBef>
                <a:spcPct val="0"/>
              </a:spcBef>
              <a:buClrTx/>
              <a:buSzTx/>
              <a:buFontTx/>
              <a:buNone/>
            </a:pPr>
            <a:fld id="{D348BF76-9187-4B4C-A3A3-2743AE8143D2}" type="slidenum">
              <a:rPr lang="en-US" altLang="en-US" sz="1200"/>
              <a:pPr>
                <a:spcBef>
                  <a:spcPct val="0"/>
                </a:spcBef>
                <a:buClrTx/>
                <a:buSzTx/>
                <a:buFontTx/>
                <a:buNone/>
              </a:pPr>
              <a:t>21</a:t>
            </a:fld>
            <a:endParaRPr lang="en-US" altLang="en-US" sz="1200"/>
          </a:p>
        </p:txBody>
      </p:sp>
    </p:spTree>
    <p:extLst>
      <p:ext uri="{BB962C8B-B14F-4D97-AF65-F5344CB8AC3E}">
        <p14:creationId xmlns:p14="http://schemas.microsoft.com/office/powerpoint/2010/main" val="411160529"/>
      </p:ext>
    </p:extLst>
  </p:cSld>
  <p:clrMapOvr>
    <a:masterClrMapping/>
  </p:clrMapOvr>
  <p:transition>
    <p:wipe dir="r"/>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le 1">
            <a:extLst>
              <a:ext uri="{FF2B5EF4-FFF2-40B4-BE49-F238E27FC236}">
                <a16:creationId xmlns:a16="http://schemas.microsoft.com/office/drawing/2014/main" id="{5DA41F19-59B1-4DB4-826D-59AB637E4EDF}"/>
              </a:ext>
            </a:extLst>
          </p:cNvPr>
          <p:cNvSpPr>
            <a:spLocks noGrp="1"/>
          </p:cNvSpPr>
          <p:nvPr>
            <p:ph type="title"/>
          </p:nvPr>
        </p:nvSpPr>
        <p:spPr>
          <a:xfrm>
            <a:off x="642257" y="359228"/>
            <a:ext cx="7696200" cy="1143000"/>
          </a:xfrm>
        </p:spPr>
        <p:txBody>
          <a:bodyPr/>
          <a:lstStyle/>
          <a:p>
            <a:pPr eaLnBrk="1" hangingPunct="1"/>
            <a:r>
              <a:rPr lang="en-US" altLang="en-US" sz="2800" dirty="0"/>
              <a:t>ROLES &amp; RESPONSIBILITIES</a:t>
            </a:r>
            <a:br>
              <a:rPr lang="en-US" altLang="en-US" sz="2800" dirty="0"/>
            </a:br>
            <a:r>
              <a:rPr lang="en-US" altLang="en-US" sz="2800" dirty="0"/>
              <a:t>of the QUALIFIED OBSERVER</a:t>
            </a:r>
          </a:p>
        </p:txBody>
      </p:sp>
      <p:sp>
        <p:nvSpPr>
          <p:cNvPr id="10244" name="Content Placeholder 2">
            <a:extLst>
              <a:ext uri="{FF2B5EF4-FFF2-40B4-BE49-F238E27FC236}">
                <a16:creationId xmlns:a16="http://schemas.microsoft.com/office/drawing/2014/main" id="{2EB22C74-666B-4769-BEA3-33BCE577B335}"/>
              </a:ext>
            </a:extLst>
          </p:cNvPr>
          <p:cNvSpPr>
            <a:spLocks noGrp="1"/>
          </p:cNvSpPr>
          <p:nvPr>
            <p:ph sz="half" idx="1"/>
          </p:nvPr>
        </p:nvSpPr>
        <p:spPr>
          <a:xfrm>
            <a:off x="424543" y="2111978"/>
            <a:ext cx="7913914" cy="4114799"/>
          </a:xfrm>
        </p:spPr>
        <p:txBody>
          <a:bodyPr/>
          <a:lstStyle/>
          <a:p>
            <a:pPr marL="514350" indent="-514350">
              <a:buClr>
                <a:schemeClr val="tx2">
                  <a:lumMod val="75000"/>
                </a:schemeClr>
              </a:buClr>
              <a:buSzPct val="120000"/>
              <a:buFont typeface="+mj-lt"/>
              <a:buAutoNum type="arabicPeriod" startAt="2"/>
              <a:defRPr/>
            </a:pPr>
            <a:r>
              <a:rPr lang="en-US" altLang="en-US" dirty="0"/>
              <a:t>The Qualified Observer must carefully watch equipment in MAD space and </a:t>
            </a:r>
            <a:r>
              <a:rPr lang="en-US" altLang="en-US" dirty="0">
                <a:solidFill>
                  <a:srgbClr val="FF0000"/>
                </a:solidFill>
              </a:rPr>
              <a:t>facilitate excellent communication</a:t>
            </a:r>
            <a:r>
              <a:rPr lang="en-US" altLang="en-US" dirty="0">
                <a:solidFill>
                  <a:schemeClr val="accent5">
                    <a:lumMod val="50000"/>
                  </a:schemeClr>
                </a:solidFill>
              </a:rPr>
              <a:t>:</a:t>
            </a:r>
          </a:p>
          <a:p>
            <a:pPr marL="914400" lvl="1" indent="-514350">
              <a:buFont typeface="+mj-lt"/>
              <a:buAutoNum type="alphaLcParenR"/>
              <a:defRPr/>
            </a:pPr>
            <a:endParaRPr lang="en-US" altLang="en-US" sz="2000" dirty="0"/>
          </a:p>
          <a:p>
            <a:pPr marL="914400" lvl="1" indent="-514350">
              <a:buFont typeface="+mj-lt"/>
              <a:buAutoNum type="alphaLcParenR" startAt="2"/>
              <a:defRPr/>
            </a:pPr>
            <a:r>
              <a:rPr lang="en-US" altLang="en-US" dirty="0"/>
              <a:t>The Q.O. must ensure clear communication with all personnel working within MAD is established at all times. Three-way communication will be utilized for all communication between the qualified observer and personnel performing the work in the energized zone.</a:t>
            </a:r>
            <a:endParaRPr lang="en-US" altLang="en-US" dirty="0">
              <a:solidFill>
                <a:srgbClr val="FF0000"/>
              </a:solidFill>
            </a:endParaRPr>
          </a:p>
        </p:txBody>
      </p:sp>
      <p:sp>
        <p:nvSpPr>
          <p:cNvPr id="20485" name="Rectangle 6">
            <a:extLst>
              <a:ext uri="{FF2B5EF4-FFF2-40B4-BE49-F238E27FC236}">
                <a16:creationId xmlns:a16="http://schemas.microsoft.com/office/drawing/2014/main" id="{E5830546-4088-4039-B091-1E3D487AAD55}"/>
              </a:ext>
            </a:extLst>
          </p:cNvPr>
          <p:cNvSpPr>
            <a:spLocks noGrp="1" noChangeArrowheads="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bg2"/>
              </a:buClr>
              <a:buSzPct val="70000"/>
              <a:buFont typeface="Wingdings" panose="05000000000000000000" pitchFamily="2" charset="2"/>
              <a:buChar char="l"/>
              <a:defRPr sz="3100">
                <a:solidFill>
                  <a:schemeClr val="tx1"/>
                </a:solidFill>
                <a:latin typeface="Arial" panose="020B0604020202020204" pitchFamily="34" charset="0"/>
              </a:defRPr>
            </a:lvl1pPr>
            <a:lvl2pPr marL="742950" indent="-285750">
              <a:spcBef>
                <a:spcPct val="20000"/>
              </a:spcBef>
              <a:buClr>
                <a:schemeClr val="accent1"/>
              </a:buClr>
              <a:buSzPct val="150000"/>
              <a:buChar char="•"/>
              <a:defRPr sz="2600">
                <a:solidFill>
                  <a:schemeClr val="tx1"/>
                </a:solidFill>
                <a:latin typeface="Arial" panose="020B0604020202020204" pitchFamily="34" charset="0"/>
              </a:defRPr>
            </a:lvl2pPr>
            <a:lvl3pPr marL="1143000" indent="-228600">
              <a:spcBef>
                <a:spcPct val="20000"/>
              </a:spcBef>
              <a:buClr>
                <a:schemeClr val="tx1"/>
              </a:buClr>
              <a:buSzPct val="150000"/>
              <a:buChar char="•"/>
              <a:defRPr sz="2200">
                <a:solidFill>
                  <a:schemeClr val="tx1"/>
                </a:solidFill>
                <a:latin typeface="Arial" panose="020B0604020202020204" pitchFamily="34" charset="0"/>
              </a:defRPr>
            </a:lvl3pPr>
            <a:lvl4pPr marL="1600200" indent="-228600">
              <a:spcBef>
                <a:spcPct val="20000"/>
              </a:spcBef>
              <a:buClr>
                <a:schemeClr val="tx2"/>
              </a:buClr>
              <a:buSzPct val="150000"/>
              <a:buChar char="•"/>
              <a:defRPr sz="2000">
                <a:solidFill>
                  <a:schemeClr val="tx1"/>
                </a:solidFill>
                <a:latin typeface="Arial" panose="020B0604020202020204" pitchFamily="34" charset="0"/>
              </a:defRPr>
            </a:lvl4pPr>
            <a:lvl5pPr marL="2057400" indent="-228600">
              <a:spcBef>
                <a:spcPct val="20000"/>
              </a:spcBef>
              <a:buClr>
                <a:schemeClr val="folHlink"/>
              </a:buClr>
              <a:buSzPct val="150000"/>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150000"/>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150000"/>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150000"/>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150000"/>
              <a:buChar char="•"/>
              <a:defRPr sz="2000">
                <a:solidFill>
                  <a:schemeClr val="tx1"/>
                </a:solidFill>
                <a:latin typeface="Arial" panose="020B0604020202020204" pitchFamily="34" charset="0"/>
              </a:defRPr>
            </a:lvl9pPr>
          </a:lstStyle>
          <a:p>
            <a:pPr>
              <a:spcBef>
                <a:spcPct val="0"/>
              </a:spcBef>
              <a:buClrTx/>
              <a:buSzTx/>
              <a:buFontTx/>
              <a:buNone/>
            </a:pPr>
            <a:fld id="{D348BF76-9187-4B4C-A3A3-2743AE8143D2}" type="slidenum">
              <a:rPr lang="en-US" altLang="en-US" sz="1200"/>
              <a:pPr>
                <a:spcBef>
                  <a:spcPct val="0"/>
                </a:spcBef>
                <a:buClrTx/>
                <a:buSzTx/>
                <a:buFontTx/>
                <a:buNone/>
              </a:pPr>
              <a:t>22</a:t>
            </a:fld>
            <a:endParaRPr lang="en-US" altLang="en-US" sz="1200"/>
          </a:p>
        </p:txBody>
      </p:sp>
    </p:spTree>
    <p:extLst>
      <p:ext uri="{BB962C8B-B14F-4D97-AF65-F5344CB8AC3E}">
        <p14:creationId xmlns:p14="http://schemas.microsoft.com/office/powerpoint/2010/main" val="2711446940"/>
      </p:ext>
    </p:extLst>
  </p:cSld>
  <p:clrMapOvr>
    <a:masterClrMapping/>
  </p:clrMapOvr>
  <p:transition>
    <p:wipe dir="r"/>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le 1">
            <a:extLst>
              <a:ext uri="{FF2B5EF4-FFF2-40B4-BE49-F238E27FC236}">
                <a16:creationId xmlns:a16="http://schemas.microsoft.com/office/drawing/2014/main" id="{5DA41F19-59B1-4DB4-826D-59AB637E4EDF}"/>
              </a:ext>
            </a:extLst>
          </p:cNvPr>
          <p:cNvSpPr>
            <a:spLocks noGrp="1"/>
          </p:cNvSpPr>
          <p:nvPr>
            <p:ph type="title"/>
          </p:nvPr>
        </p:nvSpPr>
        <p:spPr>
          <a:xfrm>
            <a:off x="642257" y="359228"/>
            <a:ext cx="7696200" cy="1143000"/>
          </a:xfrm>
        </p:spPr>
        <p:txBody>
          <a:bodyPr/>
          <a:lstStyle/>
          <a:p>
            <a:pPr eaLnBrk="1" hangingPunct="1"/>
            <a:r>
              <a:rPr lang="en-US" altLang="en-US" sz="2800" dirty="0"/>
              <a:t>ROLES &amp; RESPONSIBILITIES</a:t>
            </a:r>
            <a:br>
              <a:rPr lang="en-US" altLang="en-US" sz="2800" dirty="0"/>
            </a:br>
            <a:r>
              <a:rPr lang="en-US" altLang="en-US" sz="2800" dirty="0"/>
              <a:t>of the QUALIFIED OBSERVER</a:t>
            </a:r>
          </a:p>
        </p:txBody>
      </p:sp>
      <p:sp>
        <p:nvSpPr>
          <p:cNvPr id="10244" name="Content Placeholder 2">
            <a:extLst>
              <a:ext uri="{FF2B5EF4-FFF2-40B4-BE49-F238E27FC236}">
                <a16:creationId xmlns:a16="http://schemas.microsoft.com/office/drawing/2014/main" id="{2EB22C74-666B-4769-BEA3-33BCE577B335}"/>
              </a:ext>
            </a:extLst>
          </p:cNvPr>
          <p:cNvSpPr>
            <a:spLocks noGrp="1"/>
          </p:cNvSpPr>
          <p:nvPr>
            <p:ph sz="half" idx="1"/>
          </p:nvPr>
        </p:nvSpPr>
        <p:spPr>
          <a:xfrm>
            <a:off x="424544" y="2111978"/>
            <a:ext cx="5988784" cy="1785103"/>
          </a:xfrm>
        </p:spPr>
        <p:txBody>
          <a:bodyPr/>
          <a:lstStyle/>
          <a:p>
            <a:pPr marL="0" indent="0">
              <a:buClr>
                <a:schemeClr val="tx2">
                  <a:lumMod val="75000"/>
                </a:schemeClr>
              </a:buClr>
              <a:buSzPct val="120000"/>
              <a:buNone/>
              <a:defRPr/>
            </a:pPr>
            <a:r>
              <a:rPr lang="en-US" altLang="en-US" dirty="0"/>
              <a:t>The Qualified Observer shall have </a:t>
            </a:r>
            <a:r>
              <a:rPr lang="en-US" altLang="en-US" b="1" dirty="0">
                <a:solidFill>
                  <a:srgbClr val="FF0000"/>
                </a:solidFill>
              </a:rPr>
              <a:t>no other duties </a:t>
            </a:r>
            <a:r>
              <a:rPr lang="en-US" altLang="en-US" dirty="0"/>
              <a:t>that will take away from their ability to identify and correct hazards!</a:t>
            </a:r>
          </a:p>
          <a:p>
            <a:pPr marL="0" indent="0">
              <a:buClr>
                <a:schemeClr val="tx2">
                  <a:lumMod val="75000"/>
                </a:schemeClr>
              </a:buClr>
              <a:buSzPct val="120000"/>
              <a:buNone/>
              <a:defRPr/>
            </a:pPr>
            <a:endParaRPr lang="en-US" altLang="en-US" dirty="0"/>
          </a:p>
        </p:txBody>
      </p:sp>
      <p:sp>
        <p:nvSpPr>
          <p:cNvPr id="20485" name="Rectangle 6">
            <a:extLst>
              <a:ext uri="{FF2B5EF4-FFF2-40B4-BE49-F238E27FC236}">
                <a16:creationId xmlns:a16="http://schemas.microsoft.com/office/drawing/2014/main" id="{E5830546-4088-4039-B091-1E3D487AAD55}"/>
              </a:ext>
            </a:extLst>
          </p:cNvPr>
          <p:cNvSpPr>
            <a:spLocks noGrp="1" noChangeArrowheads="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bg2"/>
              </a:buClr>
              <a:buSzPct val="70000"/>
              <a:buFont typeface="Wingdings" panose="05000000000000000000" pitchFamily="2" charset="2"/>
              <a:buChar char="l"/>
              <a:defRPr sz="3100">
                <a:solidFill>
                  <a:schemeClr val="tx1"/>
                </a:solidFill>
                <a:latin typeface="Arial" panose="020B0604020202020204" pitchFamily="34" charset="0"/>
              </a:defRPr>
            </a:lvl1pPr>
            <a:lvl2pPr marL="742950" indent="-285750">
              <a:spcBef>
                <a:spcPct val="20000"/>
              </a:spcBef>
              <a:buClr>
                <a:schemeClr val="accent1"/>
              </a:buClr>
              <a:buSzPct val="150000"/>
              <a:buChar char="•"/>
              <a:defRPr sz="2600">
                <a:solidFill>
                  <a:schemeClr val="tx1"/>
                </a:solidFill>
                <a:latin typeface="Arial" panose="020B0604020202020204" pitchFamily="34" charset="0"/>
              </a:defRPr>
            </a:lvl2pPr>
            <a:lvl3pPr marL="1143000" indent="-228600">
              <a:spcBef>
                <a:spcPct val="20000"/>
              </a:spcBef>
              <a:buClr>
                <a:schemeClr val="tx1"/>
              </a:buClr>
              <a:buSzPct val="150000"/>
              <a:buChar char="•"/>
              <a:defRPr sz="2200">
                <a:solidFill>
                  <a:schemeClr val="tx1"/>
                </a:solidFill>
                <a:latin typeface="Arial" panose="020B0604020202020204" pitchFamily="34" charset="0"/>
              </a:defRPr>
            </a:lvl3pPr>
            <a:lvl4pPr marL="1600200" indent="-228600">
              <a:spcBef>
                <a:spcPct val="20000"/>
              </a:spcBef>
              <a:buClr>
                <a:schemeClr val="tx2"/>
              </a:buClr>
              <a:buSzPct val="150000"/>
              <a:buChar char="•"/>
              <a:defRPr sz="2000">
                <a:solidFill>
                  <a:schemeClr val="tx1"/>
                </a:solidFill>
                <a:latin typeface="Arial" panose="020B0604020202020204" pitchFamily="34" charset="0"/>
              </a:defRPr>
            </a:lvl4pPr>
            <a:lvl5pPr marL="2057400" indent="-228600">
              <a:spcBef>
                <a:spcPct val="20000"/>
              </a:spcBef>
              <a:buClr>
                <a:schemeClr val="folHlink"/>
              </a:buClr>
              <a:buSzPct val="150000"/>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150000"/>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150000"/>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150000"/>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150000"/>
              <a:buChar char="•"/>
              <a:defRPr sz="2000">
                <a:solidFill>
                  <a:schemeClr val="tx1"/>
                </a:solidFill>
                <a:latin typeface="Arial" panose="020B0604020202020204" pitchFamily="34" charset="0"/>
              </a:defRPr>
            </a:lvl9pPr>
          </a:lstStyle>
          <a:p>
            <a:pPr>
              <a:spcBef>
                <a:spcPct val="0"/>
              </a:spcBef>
              <a:buClrTx/>
              <a:buSzTx/>
              <a:buFontTx/>
              <a:buNone/>
            </a:pPr>
            <a:fld id="{D348BF76-9187-4B4C-A3A3-2743AE8143D2}" type="slidenum">
              <a:rPr lang="en-US" altLang="en-US" sz="1200"/>
              <a:pPr>
                <a:spcBef>
                  <a:spcPct val="0"/>
                </a:spcBef>
                <a:buClrTx/>
                <a:buSzTx/>
                <a:buFontTx/>
                <a:buNone/>
              </a:pPr>
              <a:t>23</a:t>
            </a:fld>
            <a:endParaRPr lang="en-US" altLang="en-US" sz="1200"/>
          </a:p>
        </p:txBody>
      </p:sp>
      <p:sp>
        <p:nvSpPr>
          <p:cNvPr id="6" name="TextBox 5">
            <a:extLst>
              <a:ext uri="{FF2B5EF4-FFF2-40B4-BE49-F238E27FC236}">
                <a16:creationId xmlns:a16="http://schemas.microsoft.com/office/drawing/2014/main" id="{5C79CE2D-1C9E-4323-8E09-A2EADB71DD36}"/>
              </a:ext>
            </a:extLst>
          </p:cNvPr>
          <p:cNvSpPr txBox="1"/>
          <p:nvPr/>
        </p:nvSpPr>
        <p:spPr>
          <a:xfrm>
            <a:off x="930356" y="4227370"/>
            <a:ext cx="5194872" cy="1785104"/>
          </a:xfrm>
          <a:prstGeom prst="rect">
            <a:avLst/>
          </a:prstGeom>
          <a:noFill/>
        </p:spPr>
        <p:txBody>
          <a:bodyPr wrap="square">
            <a:spAutoFit/>
          </a:bodyPr>
          <a:lstStyle/>
          <a:p>
            <a:pPr marL="0" indent="0">
              <a:buClr>
                <a:schemeClr val="tx2">
                  <a:lumMod val="75000"/>
                </a:schemeClr>
              </a:buClr>
              <a:buSzPct val="120000"/>
              <a:buNone/>
              <a:defRPr/>
            </a:pPr>
            <a:r>
              <a:rPr lang="en-US" altLang="en-US" sz="2200" dirty="0"/>
              <a:t>There may be distractions arising (phone calls, visits from personnel, etc.) during Critical Task. The </a:t>
            </a:r>
            <a:r>
              <a:rPr kumimoji="0" lang="en-US" altLang="en-US" sz="2200" b="0" i="0" u="none" strike="noStrike" kern="0" cap="none" spc="0" normalizeH="0" baseline="0" noProof="0" dirty="0">
                <a:ln>
                  <a:noFill/>
                </a:ln>
                <a:solidFill>
                  <a:srgbClr val="000000"/>
                </a:solidFill>
                <a:effectLst/>
                <a:uLnTx/>
                <a:uFillTx/>
                <a:latin typeface="Arial"/>
                <a:ea typeface="+mn-ea"/>
                <a:cs typeface="+mn-cs"/>
              </a:rPr>
              <a:t>Qualified Observer must stop work if other matters require attention.</a:t>
            </a:r>
            <a:endParaRPr lang="en-US" altLang="en-US" sz="2200" dirty="0"/>
          </a:p>
        </p:txBody>
      </p:sp>
      <p:pic>
        <p:nvPicPr>
          <p:cNvPr id="4" name="Picture 3" descr="A picture containing tree, outdoor, street&#10;&#10;Description automatically generated">
            <a:extLst>
              <a:ext uri="{FF2B5EF4-FFF2-40B4-BE49-F238E27FC236}">
                <a16:creationId xmlns:a16="http://schemas.microsoft.com/office/drawing/2014/main" id="{6D71E32D-16A0-4246-B1A5-46D70398DE29}"/>
              </a:ext>
            </a:extLst>
          </p:cNvPr>
          <p:cNvPicPr>
            <a:picLocks noChangeAspect="1"/>
          </p:cNvPicPr>
          <p:nvPr/>
        </p:nvPicPr>
        <p:blipFill rotWithShape="1">
          <a:blip r:embed="rId3">
            <a:extLst>
              <a:ext uri="{28A0092B-C50C-407E-A947-70E740481C1C}">
                <a14:useLocalDpi xmlns:a14="http://schemas.microsoft.com/office/drawing/2010/main" val="0"/>
              </a:ext>
            </a:extLst>
          </a:blip>
          <a:srcRect l="16165" t="3396" r="48356" b="4732"/>
          <a:stretch/>
        </p:blipFill>
        <p:spPr>
          <a:xfrm>
            <a:off x="6413327" y="2046815"/>
            <a:ext cx="2404996" cy="4150709"/>
          </a:xfrm>
          <a:prstGeom prst="rect">
            <a:avLst/>
          </a:prstGeom>
          <a:effectLst>
            <a:softEdge rad="63500"/>
          </a:effectLst>
        </p:spPr>
      </p:pic>
    </p:spTree>
    <p:extLst>
      <p:ext uri="{BB962C8B-B14F-4D97-AF65-F5344CB8AC3E}">
        <p14:creationId xmlns:p14="http://schemas.microsoft.com/office/powerpoint/2010/main" val="1550643499"/>
      </p:ext>
    </p:extLst>
  </p:cSld>
  <p:clrMapOvr>
    <a:masterClrMapping/>
  </p:clrMapOvr>
  <p:transition>
    <p:wipe dir="r"/>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le 1">
            <a:extLst>
              <a:ext uri="{FF2B5EF4-FFF2-40B4-BE49-F238E27FC236}">
                <a16:creationId xmlns:a16="http://schemas.microsoft.com/office/drawing/2014/main" id="{5DA41F19-59B1-4DB4-826D-59AB637E4EDF}"/>
              </a:ext>
            </a:extLst>
          </p:cNvPr>
          <p:cNvSpPr>
            <a:spLocks noGrp="1"/>
          </p:cNvSpPr>
          <p:nvPr>
            <p:ph type="title"/>
          </p:nvPr>
        </p:nvSpPr>
        <p:spPr>
          <a:xfrm>
            <a:off x="642257" y="359228"/>
            <a:ext cx="7696200" cy="1143000"/>
          </a:xfrm>
        </p:spPr>
        <p:txBody>
          <a:bodyPr/>
          <a:lstStyle/>
          <a:p>
            <a:pPr eaLnBrk="1" hangingPunct="1"/>
            <a:r>
              <a:rPr lang="en-US" altLang="en-US" sz="2800" dirty="0"/>
              <a:t>ROLES &amp; RESPONSIBILITIES</a:t>
            </a:r>
            <a:br>
              <a:rPr lang="en-US" altLang="en-US" sz="2800" dirty="0"/>
            </a:br>
            <a:r>
              <a:rPr lang="en-US" altLang="en-US" sz="2800" dirty="0"/>
              <a:t>of the QUALIFIED OBSERVER</a:t>
            </a:r>
          </a:p>
        </p:txBody>
      </p:sp>
      <p:sp>
        <p:nvSpPr>
          <p:cNvPr id="10244" name="Content Placeholder 2">
            <a:extLst>
              <a:ext uri="{FF2B5EF4-FFF2-40B4-BE49-F238E27FC236}">
                <a16:creationId xmlns:a16="http://schemas.microsoft.com/office/drawing/2014/main" id="{2EB22C74-666B-4769-BEA3-33BCE577B335}"/>
              </a:ext>
            </a:extLst>
          </p:cNvPr>
          <p:cNvSpPr>
            <a:spLocks noGrp="1"/>
          </p:cNvSpPr>
          <p:nvPr>
            <p:ph sz="half" idx="1"/>
          </p:nvPr>
        </p:nvSpPr>
        <p:spPr>
          <a:xfrm>
            <a:off x="911722" y="2605415"/>
            <a:ext cx="3896934" cy="2855934"/>
          </a:xfrm>
        </p:spPr>
        <p:txBody>
          <a:bodyPr/>
          <a:lstStyle/>
          <a:p>
            <a:pPr marL="0" indent="0">
              <a:buClr>
                <a:schemeClr val="tx2">
                  <a:lumMod val="75000"/>
                </a:schemeClr>
              </a:buClr>
              <a:buSzPct val="120000"/>
              <a:buNone/>
              <a:defRPr/>
            </a:pPr>
            <a:r>
              <a:rPr lang="en-US" altLang="en-US" dirty="0"/>
              <a:t>The Qualified Observer must have the </a:t>
            </a:r>
            <a:r>
              <a:rPr lang="en-US" altLang="en-US" b="1" dirty="0">
                <a:solidFill>
                  <a:srgbClr val="FF0000"/>
                </a:solidFill>
              </a:rPr>
              <a:t>willingness </a:t>
            </a:r>
            <a:r>
              <a:rPr lang="en-US" altLang="en-US" dirty="0"/>
              <a:t>to stop work immediately when necessary.</a:t>
            </a:r>
          </a:p>
          <a:p>
            <a:pPr marL="0" indent="0">
              <a:buClr>
                <a:schemeClr val="tx2">
                  <a:lumMod val="75000"/>
                </a:schemeClr>
              </a:buClr>
              <a:buSzPct val="120000"/>
              <a:buNone/>
              <a:defRPr/>
            </a:pPr>
            <a:endParaRPr lang="en-US" altLang="en-US" dirty="0"/>
          </a:p>
        </p:txBody>
      </p:sp>
      <p:sp>
        <p:nvSpPr>
          <p:cNvPr id="20485" name="Rectangle 6">
            <a:extLst>
              <a:ext uri="{FF2B5EF4-FFF2-40B4-BE49-F238E27FC236}">
                <a16:creationId xmlns:a16="http://schemas.microsoft.com/office/drawing/2014/main" id="{E5830546-4088-4039-B091-1E3D487AAD55}"/>
              </a:ext>
            </a:extLst>
          </p:cNvPr>
          <p:cNvSpPr>
            <a:spLocks noGrp="1" noChangeArrowheads="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bg2"/>
              </a:buClr>
              <a:buSzPct val="70000"/>
              <a:buFont typeface="Wingdings" panose="05000000000000000000" pitchFamily="2" charset="2"/>
              <a:buChar char="l"/>
              <a:defRPr sz="3100">
                <a:solidFill>
                  <a:schemeClr val="tx1"/>
                </a:solidFill>
                <a:latin typeface="Arial" panose="020B0604020202020204" pitchFamily="34" charset="0"/>
              </a:defRPr>
            </a:lvl1pPr>
            <a:lvl2pPr marL="742950" indent="-285750">
              <a:spcBef>
                <a:spcPct val="20000"/>
              </a:spcBef>
              <a:buClr>
                <a:schemeClr val="accent1"/>
              </a:buClr>
              <a:buSzPct val="150000"/>
              <a:buChar char="•"/>
              <a:defRPr sz="2600">
                <a:solidFill>
                  <a:schemeClr val="tx1"/>
                </a:solidFill>
                <a:latin typeface="Arial" panose="020B0604020202020204" pitchFamily="34" charset="0"/>
              </a:defRPr>
            </a:lvl2pPr>
            <a:lvl3pPr marL="1143000" indent="-228600">
              <a:spcBef>
                <a:spcPct val="20000"/>
              </a:spcBef>
              <a:buClr>
                <a:schemeClr val="tx1"/>
              </a:buClr>
              <a:buSzPct val="150000"/>
              <a:buChar char="•"/>
              <a:defRPr sz="2200">
                <a:solidFill>
                  <a:schemeClr val="tx1"/>
                </a:solidFill>
                <a:latin typeface="Arial" panose="020B0604020202020204" pitchFamily="34" charset="0"/>
              </a:defRPr>
            </a:lvl3pPr>
            <a:lvl4pPr marL="1600200" indent="-228600">
              <a:spcBef>
                <a:spcPct val="20000"/>
              </a:spcBef>
              <a:buClr>
                <a:schemeClr val="tx2"/>
              </a:buClr>
              <a:buSzPct val="150000"/>
              <a:buChar char="•"/>
              <a:defRPr sz="2000">
                <a:solidFill>
                  <a:schemeClr val="tx1"/>
                </a:solidFill>
                <a:latin typeface="Arial" panose="020B0604020202020204" pitchFamily="34" charset="0"/>
              </a:defRPr>
            </a:lvl4pPr>
            <a:lvl5pPr marL="2057400" indent="-228600">
              <a:spcBef>
                <a:spcPct val="20000"/>
              </a:spcBef>
              <a:buClr>
                <a:schemeClr val="folHlink"/>
              </a:buClr>
              <a:buSzPct val="150000"/>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150000"/>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150000"/>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150000"/>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150000"/>
              <a:buChar char="•"/>
              <a:defRPr sz="2000">
                <a:solidFill>
                  <a:schemeClr val="tx1"/>
                </a:solidFill>
                <a:latin typeface="Arial" panose="020B0604020202020204" pitchFamily="34" charset="0"/>
              </a:defRPr>
            </a:lvl9pPr>
          </a:lstStyle>
          <a:p>
            <a:pPr>
              <a:spcBef>
                <a:spcPct val="0"/>
              </a:spcBef>
              <a:buClrTx/>
              <a:buSzTx/>
              <a:buFontTx/>
              <a:buNone/>
            </a:pPr>
            <a:fld id="{D348BF76-9187-4B4C-A3A3-2743AE8143D2}" type="slidenum">
              <a:rPr lang="en-US" altLang="en-US" sz="1200"/>
              <a:pPr>
                <a:spcBef>
                  <a:spcPct val="0"/>
                </a:spcBef>
                <a:buClrTx/>
                <a:buSzTx/>
                <a:buFontTx/>
                <a:buNone/>
              </a:pPr>
              <a:t>24</a:t>
            </a:fld>
            <a:endParaRPr lang="en-US" altLang="en-US" sz="1200"/>
          </a:p>
        </p:txBody>
      </p:sp>
      <p:pic>
        <p:nvPicPr>
          <p:cNvPr id="4" name="Picture 3">
            <a:extLst>
              <a:ext uri="{FF2B5EF4-FFF2-40B4-BE49-F238E27FC236}">
                <a16:creationId xmlns:a16="http://schemas.microsoft.com/office/drawing/2014/main" id="{6D71E32D-16A0-4246-B1A5-46D70398DE29}"/>
              </a:ext>
            </a:extLst>
          </p:cNvPr>
          <p:cNvPicPr>
            <a:picLocks noChangeAspect="1"/>
          </p:cNvPicPr>
          <p:nvPr/>
        </p:nvPicPr>
        <p:blipFill rotWithShape="1">
          <a:blip r:embed="rId3">
            <a:extLst>
              <a:ext uri="{28A0092B-C50C-407E-A947-70E740481C1C}">
                <a14:useLocalDpi xmlns:a14="http://schemas.microsoft.com/office/drawing/2010/main" val="0"/>
              </a:ext>
            </a:extLst>
          </a:blip>
          <a:srcRect l="13847" r="33233"/>
          <a:stretch/>
        </p:blipFill>
        <p:spPr>
          <a:xfrm>
            <a:off x="5135671" y="1771241"/>
            <a:ext cx="3795386" cy="4150709"/>
          </a:xfrm>
          <a:prstGeom prst="rect">
            <a:avLst/>
          </a:prstGeom>
          <a:effectLst>
            <a:softEdge rad="63500"/>
          </a:effectLst>
        </p:spPr>
      </p:pic>
    </p:spTree>
    <p:extLst>
      <p:ext uri="{BB962C8B-B14F-4D97-AF65-F5344CB8AC3E}">
        <p14:creationId xmlns:p14="http://schemas.microsoft.com/office/powerpoint/2010/main" val="1077534746"/>
      </p:ext>
    </p:extLst>
  </p:cSld>
  <p:clrMapOvr>
    <a:masterClrMapping/>
  </p:clrMapOvr>
  <p:transition>
    <p:wipe dir="r"/>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5650" name="Rectangle 18">
            <a:extLst>
              <a:ext uri="{FF2B5EF4-FFF2-40B4-BE49-F238E27FC236}">
                <a16:creationId xmlns:a16="http://schemas.microsoft.com/office/drawing/2014/main" id="{086B785E-55CC-4777-9FC6-4F1417401C6E}"/>
              </a:ext>
            </a:extLst>
          </p:cNvPr>
          <p:cNvSpPr>
            <a:spLocks noGrp="1" noChangeArrowheads="1"/>
          </p:cNvSpPr>
          <p:nvPr>
            <p:ph type="title"/>
          </p:nvPr>
        </p:nvSpPr>
        <p:spPr/>
        <p:txBody>
          <a:bodyPr/>
          <a:lstStyle/>
          <a:p>
            <a:pPr eaLnBrk="1" hangingPunct="1"/>
            <a:r>
              <a:rPr lang="en-US" altLang="en-US"/>
              <a:t>Review</a:t>
            </a:r>
          </a:p>
        </p:txBody>
      </p:sp>
      <p:sp>
        <p:nvSpPr>
          <p:cNvPr id="65539" name="Rectangle 3">
            <a:extLst>
              <a:ext uri="{FF2B5EF4-FFF2-40B4-BE49-F238E27FC236}">
                <a16:creationId xmlns:a16="http://schemas.microsoft.com/office/drawing/2014/main" id="{D81FC947-3682-4916-8870-85715F513E2B}"/>
              </a:ext>
            </a:extLst>
          </p:cNvPr>
          <p:cNvSpPr>
            <a:spLocks noGrp="1" noChangeArrowheads="1"/>
          </p:cNvSpPr>
          <p:nvPr>
            <p:ph type="body" idx="1"/>
          </p:nvPr>
        </p:nvSpPr>
        <p:spPr>
          <a:xfrm>
            <a:off x="538619" y="1790700"/>
            <a:ext cx="8416469" cy="4494213"/>
          </a:xfrm>
        </p:spPr>
        <p:txBody>
          <a:bodyPr lIns="92075" tIns="46038" rIns="92075" bIns="46038"/>
          <a:lstStyle/>
          <a:p>
            <a:pPr marL="457200" indent="-457200">
              <a:buFont typeface="+mj-lt"/>
              <a:buAutoNum type="arabicPeriod"/>
            </a:pPr>
            <a:r>
              <a:rPr lang="en-US" sz="1800" dirty="0"/>
              <a:t>A qualified observer shall not have/conduct any other duties or be distracted unless the crew being observed has stopped work and is outside MAD.</a:t>
            </a:r>
          </a:p>
          <a:p>
            <a:pPr marL="457200" indent="-457200">
              <a:buFont typeface="+mj-lt"/>
              <a:buAutoNum type="arabicPeriod"/>
            </a:pPr>
            <a:r>
              <a:rPr lang="en-US" altLang="en-US" sz="1800" dirty="0"/>
              <a:t>A spotter is </a:t>
            </a:r>
            <a:r>
              <a:rPr lang="en-US" altLang="en-US" sz="1800" b="1" dirty="0"/>
              <a:t>not</a:t>
            </a:r>
            <a:r>
              <a:rPr lang="en-US" altLang="en-US" sz="1800" dirty="0"/>
              <a:t> to be confused with a Qualified Observer.</a:t>
            </a:r>
          </a:p>
          <a:p>
            <a:pPr marL="457200" indent="-457200">
              <a:buFont typeface="+mj-lt"/>
              <a:buAutoNum type="arabicPeriod"/>
            </a:pPr>
            <a:r>
              <a:rPr lang="en-US" altLang="en-US" sz="1800" b="1" i="1" dirty="0"/>
              <a:t>Critical Step</a:t>
            </a:r>
            <a:r>
              <a:rPr lang="en-US" altLang="en-US" sz="1800" dirty="0"/>
              <a:t>: A step or action that must be performed correctly to avoid adverse consequences or cause irreversible harm to equipment or people (the point of no return)</a:t>
            </a:r>
          </a:p>
          <a:p>
            <a:pPr marL="457200" indent="-457200">
              <a:buFont typeface="+mj-lt"/>
              <a:buAutoNum type="arabicPeriod"/>
            </a:pPr>
            <a:r>
              <a:rPr lang="en-US" altLang="en-US" sz="1800" dirty="0"/>
              <a:t>The Q.O. must act primarily as an observer for the purpose of preventing an accident.</a:t>
            </a:r>
          </a:p>
          <a:p>
            <a:pPr marL="457200" indent="-457200">
              <a:buFont typeface="+mj-lt"/>
              <a:buAutoNum type="arabicPeriod"/>
            </a:pPr>
            <a:r>
              <a:rPr lang="en-US" altLang="en-US" sz="1800" dirty="0"/>
              <a:t>The Qualified Observer must carefully watch equipment in MAD space and facilitate excellent communication</a:t>
            </a:r>
          </a:p>
          <a:p>
            <a:pPr marL="457200" indent="-457200">
              <a:buFont typeface="+mj-lt"/>
              <a:buAutoNum type="arabicPeriod"/>
            </a:pPr>
            <a:r>
              <a:rPr lang="en-US" altLang="en-US" sz="1800" dirty="0"/>
              <a:t>The Qualified Observer shall have </a:t>
            </a:r>
            <a:r>
              <a:rPr lang="en-US" altLang="en-US" sz="1800" b="1" dirty="0">
                <a:solidFill>
                  <a:srgbClr val="FF0000"/>
                </a:solidFill>
              </a:rPr>
              <a:t>no other duties </a:t>
            </a:r>
            <a:r>
              <a:rPr lang="en-US" altLang="en-US" sz="1800" dirty="0"/>
              <a:t>that will take away from their ability to identify and correct hazards!</a:t>
            </a:r>
          </a:p>
          <a:p>
            <a:pPr marL="457200" indent="-457200">
              <a:buFont typeface="+mj-lt"/>
              <a:buAutoNum type="arabicPeriod"/>
            </a:pPr>
            <a:r>
              <a:rPr lang="en-US" altLang="en-US" sz="1800" dirty="0"/>
              <a:t>The Qualified Observer must have the </a:t>
            </a:r>
            <a:r>
              <a:rPr lang="en-US" altLang="en-US" sz="1800" b="1" dirty="0">
                <a:solidFill>
                  <a:srgbClr val="FF0000"/>
                </a:solidFill>
              </a:rPr>
              <a:t>willingness </a:t>
            </a:r>
            <a:r>
              <a:rPr lang="en-US" altLang="en-US" sz="1800" dirty="0"/>
              <a:t>to stop work immediately when necessary</a:t>
            </a:r>
          </a:p>
          <a:p>
            <a:pPr marL="0" indent="0">
              <a:buNone/>
            </a:pPr>
            <a:endParaRPr lang="en-US" sz="1800" dirty="0"/>
          </a:p>
        </p:txBody>
      </p:sp>
      <p:sp>
        <p:nvSpPr>
          <p:cNvPr id="155652" name="Rectangle 6">
            <a:extLst>
              <a:ext uri="{FF2B5EF4-FFF2-40B4-BE49-F238E27FC236}">
                <a16:creationId xmlns:a16="http://schemas.microsoft.com/office/drawing/2014/main" id="{5AA4D157-E2D3-47CE-9874-6586FF64969A}"/>
              </a:ext>
            </a:extLst>
          </p:cNvPr>
          <p:cNvSpPr>
            <a:spLocks noGrp="1" noChangeArrowheads="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bg2"/>
              </a:buClr>
              <a:buSzPct val="70000"/>
              <a:buFont typeface="Wingdings" panose="05000000000000000000" pitchFamily="2" charset="2"/>
              <a:buChar char="l"/>
              <a:defRPr sz="3100">
                <a:solidFill>
                  <a:schemeClr val="tx1"/>
                </a:solidFill>
                <a:latin typeface="Arial" panose="020B0604020202020204" pitchFamily="34" charset="0"/>
              </a:defRPr>
            </a:lvl1pPr>
            <a:lvl2pPr marL="742950" indent="-285750">
              <a:spcBef>
                <a:spcPct val="20000"/>
              </a:spcBef>
              <a:buClr>
                <a:schemeClr val="accent1"/>
              </a:buClr>
              <a:buSzPct val="150000"/>
              <a:buChar char="•"/>
              <a:defRPr sz="2600">
                <a:solidFill>
                  <a:schemeClr val="tx1"/>
                </a:solidFill>
                <a:latin typeface="Arial" panose="020B0604020202020204" pitchFamily="34" charset="0"/>
              </a:defRPr>
            </a:lvl2pPr>
            <a:lvl3pPr marL="1143000" indent="-228600">
              <a:spcBef>
                <a:spcPct val="20000"/>
              </a:spcBef>
              <a:buClr>
                <a:schemeClr val="tx1"/>
              </a:buClr>
              <a:buSzPct val="150000"/>
              <a:buChar char="•"/>
              <a:defRPr sz="2200">
                <a:solidFill>
                  <a:schemeClr val="tx1"/>
                </a:solidFill>
                <a:latin typeface="Arial" panose="020B0604020202020204" pitchFamily="34" charset="0"/>
              </a:defRPr>
            </a:lvl3pPr>
            <a:lvl4pPr marL="1600200" indent="-228600">
              <a:spcBef>
                <a:spcPct val="20000"/>
              </a:spcBef>
              <a:buClr>
                <a:schemeClr val="tx2"/>
              </a:buClr>
              <a:buSzPct val="150000"/>
              <a:buChar char="•"/>
              <a:defRPr sz="2000">
                <a:solidFill>
                  <a:schemeClr val="tx1"/>
                </a:solidFill>
                <a:latin typeface="Arial" panose="020B0604020202020204" pitchFamily="34" charset="0"/>
              </a:defRPr>
            </a:lvl4pPr>
            <a:lvl5pPr marL="2057400" indent="-228600">
              <a:spcBef>
                <a:spcPct val="20000"/>
              </a:spcBef>
              <a:buClr>
                <a:schemeClr val="folHlink"/>
              </a:buClr>
              <a:buSzPct val="150000"/>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150000"/>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150000"/>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150000"/>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150000"/>
              <a:buChar char="•"/>
              <a:defRPr sz="2000">
                <a:solidFill>
                  <a:schemeClr val="tx1"/>
                </a:solidFill>
                <a:latin typeface="Arial" panose="020B0604020202020204" pitchFamily="34" charset="0"/>
              </a:defRPr>
            </a:lvl9pPr>
          </a:lstStyle>
          <a:p>
            <a:pPr>
              <a:spcBef>
                <a:spcPct val="0"/>
              </a:spcBef>
              <a:buClrTx/>
              <a:buSzTx/>
              <a:buFontTx/>
              <a:buNone/>
            </a:pPr>
            <a:fld id="{BF00F8CD-8991-4F69-AF48-4DC5DADD4639}" type="slidenum">
              <a:rPr lang="en-US" altLang="en-US" sz="1200"/>
              <a:pPr>
                <a:spcBef>
                  <a:spcPct val="0"/>
                </a:spcBef>
                <a:buClrTx/>
                <a:buSzTx/>
                <a:buFontTx/>
                <a:buNone/>
              </a:pPr>
              <a:t>25</a:t>
            </a:fld>
            <a:endParaRPr lang="en-US" altLang="en-US" sz="1200"/>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65539">
                                            <p:txEl>
                                              <p:pRg st="0" end="0"/>
                                            </p:txEl>
                                          </p:spTgt>
                                        </p:tgtEl>
                                        <p:attrNameLst>
                                          <p:attrName>style.visibility</p:attrName>
                                        </p:attrNameLst>
                                      </p:cBhvr>
                                      <p:to>
                                        <p:strVal val="visible"/>
                                      </p:to>
                                    </p:set>
                                    <p:animEffect transition="in" filter="fade">
                                      <p:cBhvr>
                                        <p:cTn id="7" dur="500"/>
                                        <p:tgtEl>
                                          <p:spTgt spid="65539">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65539">
                                            <p:txEl>
                                              <p:pRg st="1" end="1"/>
                                            </p:txEl>
                                          </p:spTgt>
                                        </p:tgtEl>
                                        <p:attrNameLst>
                                          <p:attrName>style.visibility</p:attrName>
                                        </p:attrNameLst>
                                      </p:cBhvr>
                                      <p:to>
                                        <p:strVal val="visible"/>
                                      </p:to>
                                    </p:set>
                                    <p:animEffect transition="in" filter="fade">
                                      <p:cBhvr>
                                        <p:cTn id="12" dur="500"/>
                                        <p:tgtEl>
                                          <p:spTgt spid="65539">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65539">
                                            <p:txEl>
                                              <p:pRg st="2" end="2"/>
                                            </p:txEl>
                                          </p:spTgt>
                                        </p:tgtEl>
                                        <p:attrNameLst>
                                          <p:attrName>style.visibility</p:attrName>
                                        </p:attrNameLst>
                                      </p:cBhvr>
                                      <p:to>
                                        <p:strVal val="visible"/>
                                      </p:to>
                                    </p:set>
                                    <p:animEffect transition="in" filter="fade">
                                      <p:cBhvr>
                                        <p:cTn id="17" dur="500"/>
                                        <p:tgtEl>
                                          <p:spTgt spid="65539">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65539">
                                            <p:txEl>
                                              <p:pRg st="3" end="3"/>
                                            </p:txEl>
                                          </p:spTgt>
                                        </p:tgtEl>
                                        <p:attrNameLst>
                                          <p:attrName>style.visibility</p:attrName>
                                        </p:attrNameLst>
                                      </p:cBhvr>
                                      <p:to>
                                        <p:strVal val="visible"/>
                                      </p:to>
                                    </p:set>
                                    <p:animEffect transition="in" filter="fade">
                                      <p:cBhvr>
                                        <p:cTn id="22" dur="500"/>
                                        <p:tgtEl>
                                          <p:spTgt spid="65539">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65539">
                                            <p:txEl>
                                              <p:pRg st="4" end="4"/>
                                            </p:txEl>
                                          </p:spTgt>
                                        </p:tgtEl>
                                        <p:attrNameLst>
                                          <p:attrName>style.visibility</p:attrName>
                                        </p:attrNameLst>
                                      </p:cBhvr>
                                      <p:to>
                                        <p:strVal val="visible"/>
                                      </p:to>
                                    </p:set>
                                    <p:animEffect transition="in" filter="fade">
                                      <p:cBhvr>
                                        <p:cTn id="27" dur="500"/>
                                        <p:tgtEl>
                                          <p:spTgt spid="65539">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65539">
                                            <p:txEl>
                                              <p:pRg st="5" end="5"/>
                                            </p:txEl>
                                          </p:spTgt>
                                        </p:tgtEl>
                                        <p:attrNameLst>
                                          <p:attrName>style.visibility</p:attrName>
                                        </p:attrNameLst>
                                      </p:cBhvr>
                                      <p:to>
                                        <p:strVal val="visible"/>
                                      </p:to>
                                    </p:set>
                                    <p:animEffect transition="in" filter="fade">
                                      <p:cBhvr>
                                        <p:cTn id="32" dur="500"/>
                                        <p:tgtEl>
                                          <p:spTgt spid="65539">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65539">
                                            <p:txEl>
                                              <p:pRg st="6" end="6"/>
                                            </p:txEl>
                                          </p:spTgt>
                                        </p:tgtEl>
                                        <p:attrNameLst>
                                          <p:attrName>style.visibility</p:attrName>
                                        </p:attrNameLst>
                                      </p:cBhvr>
                                      <p:to>
                                        <p:strVal val="visible"/>
                                      </p:to>
                                    </p:set>
                                    <p:animEffect transition="in" filter="fade">
                                      <p:cBhvr>
                                        <p:cTn id="37" dur="500"/>
                                        <p:tgtEl>
                                          <p:spTgt spid="65539">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33197A-6658-4411-AADC-F37EEAB695C6}"/>
              </a:ext>
            </a:extLst>
          </p:cNvPr>
          <p:cNvSpPr>
            <a:spLocks noGrp="1"/>
          </p:cNvSpPr>
          <p:nvPr>
            <p:ph type="title"/>
          </p:nvPr>
        </p:nvSpPr>
        <p:spPr/>
        <p:txBody>
          <a:bodyPr/>
          <a:lstStyle/>
          <a:p>
            <a:r>
              <a:rPr lang="en-US" dirty="0"/>
              <a:t>PURPOSE</a:t>
            </a:r>
          </a:p>
        </p:txBody>
      </p:sp>
      <p:sp>
        <p:nvSpPr>
          <p:cNvPr id="3" name="Content Placeholder 2">
            <a:extLst>
              <a:ext uri="{FF2B5EF4-FFF2-40B4-BE49-F238E27FC236}">
                <a16:creationId xmlns:a16="http://schemas.microsoft.com/office/drawing/2014/main" id="{62BCF505-E63F-46D3-AF7A-9691A5A98282}"/>
              </a:ext>
            </a:extLst>
          </p:cNvPr>
          <p:cNvSpPr>
            <a:spLocks noGrp="1"/>
          </p:cNvSpPr>
          <p:nvPr>
            <p:ph idx="1"/>
          </p:nvPr>
        </p:nvSpPr>
        <p:spPr>
          <a:xfrm>
            <a:off x="642257" y="1905000"/>
            <a:ext cx="8120743" cy="4038600"/>
          </a:xfrm>
        </p:spPr>
        <p:txBody>
          <a:bodyPr/>
          <a:lstStyle/>
          <a:p>
            <a:pPr>
              <a:lnSpc>
                <a:spcPct val="107000"/>
              </a:lnSpc>
              <a:spcBef>
                <a:spcPts val="0"/>
              </a:spcBef>
              <a:spcAft>
                <a:spcPts val="800"/>
              </a:spcAft>
            </a:pPr>
            <a:r>
              <a:rPr lang="en-US" sz="2400" dirty="0">
                <a:effectLst/>
                <a:latin typeface="Calibri" panose="020F0502020204030204" pitchFamily="34" charset="0"/>
                <a:ea typeface="Calibri" panose="020F0502020204030204" pitchFamily="34" charset="0"/>
                <a:cs typeface="Times New Roman" panose="02020603050405020304" pitchFamily="18" charset="0"/>
              </a:rPr>
              <a:t>This presentation is designed to clearly outline the roles, responsibilities, and expectations of the Qualified Observer, for employees engaged in power transmission and distribution work.</a:t>
            </a:r>
          </a:p>
          <a:p>
            <a:pPr>
              <a:lnSpc>
                <a:spcPct val="107000"/>
              </a:lnSpc>
              <a:spcBef>
                <a:spcPts val="0"/>
              </a:spcBef>
              <a:spcAft>
                <a:spcPts val="800"/>
              </a:spcAft>
            </a:pP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Bef>
                <a:spcPts val="0"/>
              </a:spcBef>
              <a:spcAft>
                <a:spcPts val="800"/>
              </a:spcAft>
            </a:pPr>
            <a:r>
              <a:rPr lang="en-US" sz="2400" dirty="0">
                <a:effectLst/>
                <a:latin typeface="Calibri" panose="020F0502020204030204" pitchFamily="34" charset="0"/>
                <a:ea typeface="Calibri" panose="020F0502020204030204" pitchFamily="34" charset="0"/>
                <a:cs typeface="Times New Roman" panose="02020603050405020304" pitchFamily="18" charset="0"/>
              </a:rPr>
              <a:t>Students will define qualified observer and identify the key characteristics of this role. Trainees will evaluate qualified observer actions in several situations. Finally, trainees will recognize how to schedule critical tasks in a manner that supports the key duties of a qualified observer. </a:t>
            </a:r>
          </a:p>
          <a:p>
            <a:endParaRPr lang="en-US" sz="3600" dirty="0"/>
          </a:p>
        </p:txBody>
      </p:sp>
      <p:sp>
        <p:nvSpPr>
          <p:cNvPr id="4" name="Slide Number Placeholder 3">
            <a:extLst>
              <a:ext uri="{FF2B5EF4-FFF2-40B4-BE49-F238E27FC236}">
                <a16:creationId xmlns:a16="http://schemas.microsoft.com/office/drawing/2014/main" id="{638560BA-9EA1-499D-BD52-30C10670E306}"/>
              </a:ext>
            </a:extLst>
          </p:cNvPr>
          <p:cNvSpPr>
            <a:spLocks noGrp="1"/>
          </p:cNvSpPr>
          <p:nvPr>
            <p:ph type="sldNum" sz="quarter" idx="10"/>
          </p:nvPr>
        </p:nvSpPr>
        <p:spPr/>
        <p:txBody>
          <a:bodyPr/>
          <a:lstStyle/>
          <a:p>
            <a:fld id="{64ACE653-A8EE-487F-89DB-9462C6107B95}" type="slidenum">
              <a:rPr lang="en-US" altLang="en-US" smtClean="0"/>
              <a:pPr/>
              <a:t>3</a:t>
            </a:fld>
            <a:endParaRPr lang="en-US" altLang="en-US"/>
          </a:p>
        </p:txBody>
      </p:sp>
    </p:spTree>
    <p:extLst>
      <p:ext uri="{BB962C8B-B14F-4D97-AF65-F5344CB8AC3E}">
        <p14:creationId xmlns:p14="http://schemas.microsoft.com/office/powerpoint/2010/main" val="229161724"/>
      </p:ext>
    </p:extLst>
  </p:cSld>
  <p:clrMapOvr>
    <a:masterClrMapping/>
  </p:clrMapOvr>
  <p:transition>
    <p:wipe dir="r"/>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a:extLst>
              <a:ext uri="{FF2B5EF4-FFF2-40B4-BE49-F238E27FC236}">
                <a16:creationId xmlns:a16="http://schemas.microsoft.com/office/drawing/2014/main" id="{13D9D079-38DF-436E-9BDE-4EF0D481FF39}"/>
              </a:ext>
            </a:extLst>
          </p:cNvPr>
          <p:cNvSpPr>
            <a:spLocks noGrp="1" noChangeArrowheads="1"/>
          </p:cNvSpPr>
          <p:nvPr>
            <p:ph type="title"/>
          </p:nvPr>
        </p:nvSpPr>
        <p:spPr>
          <a:xfrm>
            <a:off x="750888" y="828675"/>
            <a:ext cx="7772400" cy="811213"/>
          </a:xfrm>
        </p:spPr>
        <p:txBody>
          <a:bodyPr/>
          <a:lstStyle/>
          <a:p>
            <a:pPr eaLnBrk="1" hangingPunct="1"/>
            <a:r>
              <a:rPr lang="en-US" altLang="en-US"/>
              <a:t>Objectives</a:t>
            </a:r>
          </a:p>
        </p:txBody>
      </p:sp>
      <p:sp>
        <p:nvSpPr>
          <p:cNvPr id="7172" name="Rectangle 3">
            <a:extLst>
              <a:ext uri="{FF2B5EF4-FFF2-40B4-BE49-F238E27FC236}">
                <a16:creationId xmlns:a16="http://schemas.microsoft.com/office/drawing/2014/main" id="{99E92943-690C-48EE-9EFB-CD43D0515B72}"/>
              </a:ext>
            </a:extLst>
          </p:cNvPr>
          <p:cNvSpPr>
            <a:spLocks noGrp="1" noChangeArrowheads="1"/>
          </p:cNvSpPr>
          <p:nvPr>
            <p:ph type="body" idx="1"/>
          </p:nvPr>
        </p:nvSpPr>
        <p:spPr>
          <a:xfrm>
            <a:off x="706438" y="1970313"/>
            <a:ext cx="7816850" cy="4059011"/>
          </a:xfrm>
        </p:spPr>
        <p:txBody>
          <a:bodyPr/>
          <a:lstStyle/>
          <a:p>
            <a:pPr eaLnBrk="1" hangingPunct="1">
              <a:spcBef>
                <a:spcPts val="600"/>
              </a:spcBef>
              <a:spcAft>
                <a:spcPts val="1200"/>
              </a:spcAft>
              <a:buClr>
                <a:schemeClr val="tx2"/>
              </a:buClr>
              <a:buSzPct val="110000"/>
              <a:buFont typeface="+mj-lt"/>
              <a:buAutoNum type="arabicPeriod"/>
              <a:defRPr/>
            </a:pPr>
            <a:r>
              <a:rPr lang="en-US" sz="3200" dirty="0"/>
              <a:t>Define the role of a Qualified Observer</a:t>
            </a:r>
          </a:p>
          <a:p>
            <a:pPr marL="914400" lvl="1" indent="-457200" eaLnBrk="1" hangingPunct="1">
              <a:spcBef>
                <a:spcPts val="600"/>
              </a:spcBef>
              <a:spcAft>
                <a:spcPts val="1200"/>
              </a:spcAft>
              <a:buFont typeface="+mj-lt"/>
              <a:buAutoNum type="alphaLcParenR"/>
              <a:defRPr/>
            </a:pPr>
            <a:r>
              <a:rPr lang="en-US" sz="2400" dirty="0"/>
              <a:t>Who can be a Qualified Observer?</a:t>
            </a:r>
          </a:p>
          <a:p>
            <a:pPr marL="914400" lvl="1" indent="-457200" eaLnBrk="1" hangingPunct="1">
              <a:spcBef>
                <a:spcPts val="600"/>
              </a:spcBef>
              <a:spcAft>
                <a:spcPts val="1200"/>
              </a:spcAft>
              <a:buFont typeface="+mj-lt"/>
              <a:buAutoNum type="alphaLcParenR"/>
              <a:defRPr/>
            </a:pPr>
            <a:r>
              <a:rPr lang="en-US" sz="2400" dirty="0"/>
              <a:t>When is a Qualified Observer required?</a:t>
            </a:r>
          </a:p>
          <a:p>
            <a:pPr eaLnBrk="1" hangingPunct="1">
              <a:spcBef>
                <a:spcPts val="600"/>
              </a:spcBef>
              <a:spcAft>
                <a:spcPts val="1200"/>
              </a:spcAft>
              <a:buClr>
                <a:schemeClr val="tx2"/>
              </a:buClr>
              <a:buSzPct val="110000"/>
              <a:buFont typeface="+mj-lt"/>
              <a:buAutoNum type="arabicPeriod"/>
              <a:defRPr/>
            </a:pPr>
            <a:r>
              <a:rPr lang="en-US" sz="3200" dirty="0"/>
              <a:t>What is a Critical Task?</a:t>
            </a:r>
          </a:p>
          <a:p>
            <a:pPr eaLnBrk="1" hangingPunct="1">
              <a:spcBef>
                <a:spcPts val="600"/>
              </a:spcBef>
              <a:spcAft>
                <a:spcPts val="1200"/>
              </a:spcAft>
              <a:buClr>
                <a:schemeClr val="tx2"/>
              </a:buClr>
              <a:buSzPct val="110000"/>
              <a:buFont typeface="+mj-lt"/>
              <a:buAutoNum type="arabicPeriod"/>
              <a:defRPr/>
            </a:pPr>
            <a:r>
              <a:rPr lang="en-US" sz="3200" dirty="0"/>
              <a:t>Plan for critical tasks as a qualified observer (roles and responsibilities)</a:t>
            </a:r>
            <a:endParaRPr lang="en-US" altLang="en-US" sz="3200" dirty="0"/>
          </a:p>
        </p:txBody>
      </p:sp>
      <p:sp>
        <p:nvSpPr>
          <p:cNvPr id="8196" name="Rectangle 6">
            <a:extLst>
              <a:ext uri="{FF2B5EF4-FFF2-40B4-BE49-F238E27FC236}">
                <a16:creationId xmlns:a16="http://schemas.microsoft.com/office/drawing/2014/main" id="{BF238B91-98EA-4B27-A53C-226CE349C582}"/>
              </a:ext>
            </a:extLst>
          </p:cNvPr>
          <p:cNvSpPr>
            <a:spLocks noGrp="1" noChangeArrowheads="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bg2"/>
              </a:buClr>
              <a:buSzPct val="70000"/>
              <a:buFont typeface="Wingdings" panose="05000000000000000000" pitchFamily="2" charset="2"/>
              <a:buChar char="l"/>
              <a:defRPr sz="3100">
                <a:solidFill>
                  <a:schemeClr val="tx1"/>
                </a:solidFill>
                <a:latin typeface="Arial" panose="020B0604020202020204" pitchFamily="34" charset="0"/>
              </a:defRPr>
            </a:lvl1pPr>
            <a:lvl2pPr marL="742950" indent="-285750">
              <a:spcBef>
                <a:spcPct val="20000"/>
              </a:spcBef>
              <a:buClr>
                <a:schemeClr val="accent1"/>
              </a:buClr>
              <a:buSzPct val="150000"/>
              <a:buChar char="•"/>
              <a:defRPr sz="2600">
                <a:solidFill>
                  <a:schemeClr val="tx1"/>
                </a:solidFill>
                <a:latin typeface="Arial" panose="020B0604020202020204" pitchFamily="34" charset="0"/>
              </a:defRPr>
            </a:lvl2pPr>
            <a:lvl3pPr marL="1143000" indent="-228600">
              <a:spcBef>
                <a:spcPct val="20000"/>
              </a:spcBef>
              <a:buClr>
                <a:schemeClr val="tx1"/>
              </a:buClr>
              <a:buSzPct val="150000"/>
              <a:buChar char="•"/>
              <a:defRPr sz="2200">
                <a:solidFill>
                  <a:schemeClr val="tx1"/>
                </a:solidFill>
                <a:latin typeface="Arial" panose="020B0604020202020204" pitchFamily="34" charset="0"/>
              </a:defRPr>
            </a:lvl3pPr>
            <a:lvl4pPr marL="1600200" indent="-228600">
              <a:spcBef>
                <a:spcPct val="20000"/>
              </a:spcBef>
              <a:buClr>
                <a:schemeClr val="tx2"/>
              </a:buClr>
              <a:buSzPct val="150000"/>
              <a:buChar char="•"/>
              <a:defRPr sz="2000">
                <a:solidFill>
                  <a:schemeClr val="tx1"/>
                </a:solidFill>
                <a:latin typeface="Arial" panose="020B0604020202020204" pitchFamily="34" charset="0"/>
              </a:defRPr>
            </a:lvl4pPr>
            <a:lvl5pPr marL="2057400" indent="-228600">
              <a:spcBef>
                <a:spcPct val="20000"/>
              </a:spcBef>
              <a:buClr>
                <a:schemeClr val="folHlink"/>
              </a:buClr>
              <a:buSzPct val="150000"/>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150000"/>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150000"/>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150000"/>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150000"/>
              <a:buChar char="•"/>
              <a:defRPr sz="2000">
                <a:solidFill>
                  <a:schemeClr val="tx1"/>
                </a:solidFill>
                <a:latin typeface="Arial" panose="020B0604020202020204" pitchFamily="34" charset="0"/>
              </a:defRPr>
            </a:lvl9pPr>
          </a:lstStyle>
          <a:p>
            <a:pPr>
              <a:spcBef>
                <a:spcPct val="0"/>
              </a:spcBef>
              <a:buClrTx/>
              <a:buSzTx/>
              <a:buFontTx/>
              <a:buNone/>
            </a:pPr>
            <a:fld id="{FD5D42E2-D22F-4AE2-AEB3-CE7BC0FA4933}" type="slidenum">
              <a:rPr lang="en-US" altLang="en-US" sz="1200"/>
              <a:pPr>
                <a:spcBef>
                  <a:spcPct val="0"/>
                </a:spcBef>
                <a:buClrTx/>
                <a:buSzTx/>
                <a:buFontTx/>
                <a:buNone/>
              </a:pPr>
              <a:t>4</a:t>
            </a:fld>
            <a:endParaRPr lang="en-US" altLang="en-US" sz="1200"/>
          </a:p>
        </p:txBody>
      </p:sp>
    </p:spTree>
  </p:cSld>
  <p:clrMapOvr>
    <a:masterClrMapping/>
  </p:clrMapOvr>
  <p:transition>
    <p:wipe dir="r"/>
  </p:transition>
</p:sld>
</file>

<file path=ppt/slides/slide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0242" name="Rectangle 2">
            <a:extLst>
              <a:ext uri="{FF2B5EF4-FFF2-40B4-BE49-F238E27FC236}">
                <a16:creationId xmlns:a16="http://schemas.microsoft.com/office/drawing/2014/main" id="{193BF79C-872F-4136-A37C-7856A5A5DBA1}"/>
              </a:ext>
            </a:extLst>
          </p:cNvPr>
          <p:cNvSpPr>
            <a:spLocks noGrp="1" noChangeArrowheads="1"/>
          </p:cNvSpPr>
          <p:nvPr>
            <p:ph type="title"/>
          </p:nvPr>
        </p:nvSpPr>
        <p:spPr>
          <a:xfrm>
            <a:off x="762000" y="533400"/>
            <a:ext cx="7696200" cy="1042988"/>
          </a:xfrm>
        </p:spPr>
        <p:txBody>
          <a:bodyPr lIns="90488" tIns="44450" rIns="90488" bIns="44450"/>
          <a:lstStyle/>
          <a:p>
            <a:pPr eaLnBrk="1" hangingPunct="1"/>
            <a:r>
              <a:rPr lang="en-US" altLang="en-US" sz="2800" dirty="0"/>
              <a:t>ET&amp;D Partnership Best Practices</a:t>
            </a:r>
            <a:endParaRPr lang="en-US" altLang="en-US" sz="2000" b="1" dirty="0"/>
          </a:p>
        </p:txBody>
      </p:sp>
      <p:sp>
        <p:nvSpPr>
          <p:cNvPr id="6147" name="Rectangle 3">
            <a:extLst>
              <a:ext uri="{FF2B5EF4-FFF2-40B4-BE49-F238E27FC236}">
                <a16:creationId xmlns:a16="http://schemas.microsoft.com/office/drawing/2014/main" id="{21715FE0-4048-45B1-AE2D-0CE56824B4AF}"/>
              </a:ext>
            </a:extLst>
          </p:cNvPr>
          <p:cNvSpPr>
            <a:spLocks noGrp="1" noChangeArrowheads="1"/>
          </p:cNvSpPr>
          <p:nvPr>
            <p:ph idx="1"/>
          </p:nvPr>
        </p:nvSpPr>
        <p:spPr>
          <a:xfrm>
            <a:off x="638175" y="1905000"/>
            <a:ext cx="4607201" cy="4279900"/>
          </a:xfrm>
        </p:spPr>
        <p:txBody>
          <a:bodyPr lIns="90488" tIns="44450" rIns="90488" bIns="44450"/>
          <a:lstStyle/>
          <a:p>
            <a:pPr marL="0" indent="0" eaLnBrk="1" hangingPunct="1">
              <a:buFont typeface="Wingdings" panose="05000000000000000000" pitchFamily="2" charset="2"/>
              <a:buNone/>
              <a:defRPr/>
            </a:pPr>
            <a:endParaRPr lang="en-US" altLang="en-US" sz="2400" dirty="0"/>
          </a:p>
          <a:p>
            <a:pPr marL="0" indent="0" eaLnBrk="1" hangingPunct="1">
              <a:buFont typeface="Wingdings" panose="05000000000000000000" pitchFamily="2" charset="2"/>
              <a:buNone/>
              <a:defRPr/>
            </a:pPr>
            <a:r>
              <a:rPr lang="en-US" altLang="en-US" sz="2800" dirty="0"/>
              <a:t>While most companies cover this within their corporate safety manuals, the content included herein is considered “industry best practices” by the ET&amp;D Partnership. </a:t>
            </a:r>
            <a:endParaRPr lang="en-US" altLang="en-US" sz="3200" dirty="0"/>
          </a:p>
          <a:p>
            <a:pPr marL="0" indent="0" eaLnBrk="1" hangingPunct="1">
              <a:buFont typeface="Wingdings" panose="05000000000000000000" pitchFamily="2" charset="2"/>
              <a:buNone/>
              <a:defRPr/>
            </a:pPr>
            <a:r>
              <a:rPr lang="en-US" altLang="en-US" sz="3200" dirty="0"/>
              <a:t> </a:t>
            </a:r>
          </a:p>
          <a:p>
            <a:pPr lvl="1" eaLnBrk="1" hangingPunct="1">
              <a:defRPr/>
            </a:pPr>
            <a:endParaRPr lang="en-US" altLang="en-US" sz="2800" dirty="0"/>
          </a:p>
        </p:txBody>
      </p:sp>
      <p:sp>
        <p:nvSpPr>
          <p:cNvPr id="10244" name="Rectangle 6">
            <a:extLst>
              <a:ext uri="{FF2B5EF4-FFF2-40B4-BE49-F238E27FC236}">
                <a16:creationId xmlns:a16="http://schemas.microsoft.com/office/drawing/2014/main" id="{A95C3E3D-86C1-42FE-9A81-5C15C68E5783}"/>
              </a:ext>
            </a:extLst>
          </p:cNvPr>
          <p:cNvSpPr>
            <a:spLocks noGrp="1" noChangeArrowheads="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bg2"/>
              </a:buClr>
              <a:buSzPct val="70000"/>
              <a:buFont typeface="Wingdings" panose="05000000000000000000" pitchFamily="2" charset="2"/>
              <a:buChar char="l"/>
              <a:defRPr sz="3100">
                <a:solidFill>
                  <a:schemeClr val="tx1"/>
                </a:solidFill>
                <a:latin typeface="Arial" panose="020B0604020202020204" pitchFamily="34" charset="0"/>
              </a:defRPr>
            </a:lvl1pPr>
            <a:lvl2pPr marL="742950" indent="-285750">
              <a:spcBef>
                <a:spcPct val="20000"/>
              </a:spcBef>
              <a:buClr>
                <a:schemeClr val="accent1"/>
              </a:buClr>
              <a:buSzPct val="150000"/>
              <a:buChar char="•"/>
              <a:defRPr sz="2600">
                <a:solidFill>
                  <a:schemeClr val="tx1"/>
                </a:solidFill>
                <a:latin typeface="Arial" panose="020B0604020202020204" pitchFamily="34" charset="0"/>
              </a:defRPr>
            </a:lvl2pPr>
            <a:lvl3pPr marL="1143000" indent="-228600">
              <a:spcBef>
                <a:spcPct val="20000"/>
              </a:spcBef>
              <a:buClr>
                <a:schemeClr val="tx1"/>
              </a:buClr>
              <a:buSzPct val="150000"/>
              <a:buChar char="•"/>
              <a:defRPr sz="2200">
                <a:solidFill>
                  <a:schemeClr val="tx1"/>
                </a:solidFill>
                <a:latin typeface="Arial" panose="020B0604020202020204" pitchFamily="34" charset="0"/>
              </a:defRPr>
            </a:lvl3pPr>
            <a:lvl4pPr marL="1600200" indent="-228600">
              <a:spcBef>
                <a:spcPct val="20000"/>
              </a:spcBef>
              <a:buClr>
                <a:schemeClr val="tx2"/>
              </a:buClr>
              <a:buSzPct val="150000"/>
              <a:buChar char="•"/>
              <a:defRPr sz="2000">
                <a:solidFill>
                  <a:schemeClr val="tx1"/>
                </a:solidFill>
                <a:latin typeface="Arial" panose="020B0604020202020204" pitchFamily="34" charset="0"/>
              </a:defRPr>
            </a:lvl4pPr>
            <a:lvl5pPr marL="2057400" indent="-228600">
              <a:spcBef>
                <a:spcPct val="20000"/>
              </a:spcBef>
              <a:buClr>
                <a:schemeClr val="folHlink"/>
              </a:buClr>
              <a:buSzPct val="150000"/>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150000"/>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150000"/>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150000"/>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150000"/>
              <a:buChar char="•"/>
              <a:defRPr sz="2000">
                <a:solidFill>
                  <a:schemeClr val="tx1"/>
                </a:solidFill>
                <a:latin typeface="Arial" panose="020B0604020202020204" pitchFamily="34" charset="0"/>
              </a:defRPr>
            </a:lvl9pPr>
          </a:lstStyle>
          <a:p>
            <a:pPr>
              <a:spcBef>
                <a:spcPct val="0"/>
              </a:spcBef>
              <a:buClrTx/>
              <a:buSzTx/>
              <a:buFontTx/>
              <a:buNone/>
            </a:pPr>
            <a:fld id="{F2DF4F57-DB19-4BC8-B30F-635589E21C2E}" type="slidenum">
              <a:rPr lang="en-US" altLang="en-US" sz="1200"/>
              <a:pPr>
                <a:spcBef>
                  <a:spcPct val="0"/>
                </a:spcBef>
                <a:buClrTx/>
                <a:buSzTx/>
                <a:buFontTx/>
                <a:buNone/>
              </a:pPr>
              <a:t>5</a:t>
            </a:fld>
            <a:endParaRPr lang="en-US" altLang="en-US" sz="1200"/>
          </a:p>
        </p:txBody>
      </p:sp>
      <p:pic>
        <p:nvPicPr>
          <p:cNvPr id="10245" name="Picture 1">
            <a:extLst>
              <a:ext uri="{FF2B5EF4-FFF2-40B4-BE49-F238E27FC236}">
                <a16:creationId xmlns:a16="http://schemas.microsoft.com/office/drawing/2014/main" id="{55918C8D-9A9B-47C3-8D43-FE290AAF3F31}"/>
              </a:ext>
            </a:extLst>
          </p:cNvPr>
          <p:cNvPicPr>
            <a:picLocks noChangeAspect="1"/>
          </p:cNvPicPr>
          <p:nvPr/>
        </p:nvPicPr>
        <p:blipFill rotWithShape="1">
          <a:blip r:embed="rId3">
            <a:extLst>
              <a:ext uri="{28A0092B-C50C-407E-A947-70E740481C1C}">
                <a14:useLocalDpi xmlns:a14="http://schemas.microsoft.com/office/drawing/2010/main" val="0"/>
              </a:ext>
            </a:extLst>
          </a:blip>
          <a:srcRect r="5682"/>
          <a:stretch/>
        </p:blipFill>
        <p:spPr bwMode="auto">
          <a:xfrm>
            <a:off x="5245376" y="2050615"/>
            <a:ext cx="3585473" cy="36026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407637768"/>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147">
                                            <p:txEl>
                                              <p:pRg st="1" end="1"/>
                                            </p:txEl>
                                          </p:spTgt>
                                        </p:tgtEl>
                                        <p:attrNameLst>
                                          <p:attrName>style.visibility</p:attrName>
                                        </p:attrNameLst>
                                      </p:cBhvr>
                                      <p:to>
                                        <p:strVal val="visible"/>
                                      </p:to>
                                    </p:set>
                                    <p:animEffect transition="in" filter="fade">
                                      <p:cBhvr>
                                        <p:cTn id="7" dur="500"/>
                                        <p:tgtEl>
                                          <p:spTgt spid="6147">
                                            <p:txEl>
                                              <p:pRg st="1" end="1"/>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nodeType="clickEffect">
                                  <p:stCondLst>
                                    <p:cond delay="0"/>
                                  </p:stCondLst>
                                  <p:childTnLst>
                                    <p:set>
                                      <p:cBhvr>
                                        <p:cTn id="11" dur="1" fill="hold">
                                          <p:stCondLst>
                                            <p:cond delay="0"/>
                                          </p:stCondLst>
                                        </p:cTn>
                                        <p:tgtEl>
                                          <p:spTgt spid="6147">
                                            <p:txEl>
                                              <p:pRg st="2" end="2"/>
                                            </p:txEl>
                                          </p:spTgt>
                                        </p:tgtEl>
                                        <p:attrNameLst>
                                          <p:attrName>style.visibility</p:attrName>
                                        </p:attrNameLst>
                                      </p:cBhvr>
                                      <p:to>
                                        <p:strVal val="visible"/>
                                      </p:to>
                                    </p:set>
                                    <p:animEffect transition="in" filter="fade">
                                      <p:cBhvr>
                                        <p:cTn id="12" dur="500"/>
                                        <p:tgtEl>
                                          <p:spTgt spid="6147">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147" name="Rectangle 3">
            <a:extLst>
              <a:ext uri="{FF2B5EF4-FFF2-40B4-BE49-F238E27FC236}">
                <a16:creationId xmlns:a16="http://schemas.microsoft.com/office/drawing/2014/main" id="{21715FE0-4048-45B1-AE2D-0CE56824B4AF}"/>
              </a:ext>
            </a:extLst>
          </p:cNvPr>
          <p:cNvSpPr>
            <a:spLocks noGrp="1" noChangeArrowheads="1"/>
          </p:cNvSpPr>
          <p:nvPr>
            <p:ph idx="1"/>
          </p:nvPr>
        </p:nvSpPr>
        <p:spPr>
          <a:xfrm>
            <a:off x="725261" y="2120674"/>
            <a:ext cx="6655254" cy="3189514"/>
          </a:xfrm>
        </p:spPr>
        <p:txBody>
          <a:bodyPr lIns="90488" tIns="44450" rIns="90488" bIns="44450"/>
          <a:lstStyle/>
          <a:p>
            <a:pPr marL="0" indent="0" eaLnBrk="1" hangingPunct="1">
              <a:buFont typeface="Wingdings" panose="05000000000000000000" pitchFamily="2" charset="2"/>
              <a:buNone/>
              <a:defRPr/>
            </a:pPr>
            <a:r>
              <a:rPr lang="en-US" altLang="en-US" sz="2400" dirty="0"/>
              <a:t>The Partnership is committed to defining roles, responsibilities and expectations for the Qualified Observer (QO). </a:t>
            </a:r>
          </a:p>
        </p:txBody>
      </p:sp>
      <p:sp>
        <p:nvSpPr>
          <p:cNvPr id="10244" name="Rectangle 6">
            <a:extLst>
              <a:ext uri="{FF2B5EF4-FFF2-40B4-BE49-F238E27FC236}">
                <a16:creationId xmlns:a16="http://schemas.microsoft.com/office/drawing/2014/main" id="{A95C3E3D-86C1-42FE-9A81-5C15C68E5783}"/>
              </a:ext>
            </a:extLst>
          </p:cNvPr>
          <p:cNvSpPr>
            <a:spLocks noGrp="1" noChangeArrowheads="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bg2"/>
              </a:buClr>
              <a:buSzPct val="70000"/>
              <a:buFont typeface="Wingdings" panose="05000000000000000000" pitchFamily="2" charset="2"/>
              <a:buChar char="l"/>
              <a:defRPr sz="3100">
                <a:solidFill>
                  <a:schemeClr val="tx1"/>
                </a:solidFill>
                <a:latin typeface="Arial" panose="020B0604020202020204" pitchFamily="34" charset="0"/>
              </a:defRPr>
            </a:lvl1pPr>
            <a:lvl2pPr marL="742950" indent="-285750">
              <a:spcBef>
                <a:spcPct val="20000"/>
              </a:spcBef>
              <a:buClr>
                <a:schemeClr val="accent1"/>
              </a:buClr>
              <a:buSzPct val="150000"/>
              <a:buChar char="•"/>
              <a:defRPr sz="2600">
                <a:solidFill>
                  <a:schemeClr val="tx1"/>
                </a:solidFill>
                <a:latin typeface="Arial" panose="020B0604020202020204" pitchFamily="34" charset="0"/>
              </a:defRPr>
            </a:lvl2pPr>
            <a:lvl3pPr marL="1143000" indent="-228600">
              <a:spcBef>
                <a:spcPct val="20000"/>
              </a:spcBef>
              <a:buClr>
                <a:schemeClr val="tx1"/>
              </a:buClr>
              <a:buSzPct val="150000"/>
              <a:buChar char="•"/>
              <a:defRPr sz="2200">
                <a:solidFill>
                  <a:schemeClr val="tx1"/>
                </a:solidFill>
                <a:latin typeface="Arial" panose="020B0604020202020204" pitchFamily="34" charset="0"/>
              </a:defRPr>
            </a:lvl3pPr>
            <a:lvl4pPr marL="1600200" indent="-228600">
              <a:spcBef>
                <a:spcPct val="20000"/>
              </a:spcBef>
              <a:buClr>
                <a:schemeClr val="tx2"/>
              </a:buClr>
              <a:buSzPct val="150000"/>
              <a:buChar char="•"/>
              <a:defRPr sz="2000">
                <a:solidFill>
                  <a:schemeClr val="tx1"/>
                </a:solidFill>
                <a:latin typeface="Arial" panose="020B0604020202020204" pitchFamily="34" charset="0"/>
              </a:defRPr>
            </a:lvl4pPr>
            <a:lvl5pPr marL="2057400" indent="-228600">
              <a:spcBef>
                <a:spcPct val="20000"/>
              </a:spcBef>
              <a:buClr>
                <a:schemeClr val="folHlink"/>
              </a:buClr>
              <a:buSzPct val="150000"/>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150000"/>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150000"/>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150000"/>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150000"/>
              <a:buChar char="•"/>
              <a:defRPr sz="2000">
                <a:solidFill>
                  <a:schemeClr val="tx1"/>
                </a:solidFill>
                <a:latin typeface="Arial" panose="020B0604020202020204" pitchFamily="34" charset="0"/>
              </a:defRPr>
            </a:lvl9pPr>
          </a:lstStyle>
          <a:p>
            <a:pPr>
              <a:spcBef>
                <a:spcPct val="0"/>
              </a:spcBef>
              <a:buClrTx/>
              <a:buSzTx/>
              <a:buFontTx/>
              <a:buNone/>
            </a:pPr>
            <a:fld id="{F2DF4F57-DB19-4BC8-B30F-635589E21C2E}" type="slidenum">
              <a:rPr lang="en-US" altLang="en-US" sz="1200"/>
              <a:pPr>
                <a:spcBef>
                  <a:spcPct val="0"/>
                </a:spcBef>
                <a:buClrTx/>
                <a:buSzTx/>
                <a:buFontTx/>
                <a:buNone/>
              </a:pPr>
              <a:t>6</a:t>
            </a:fld>
            <a:endParaRPr lang="en-US" altLang="en-US" sz="1200"/>
          </a:p>
        </p:txBody>
      </p:sp>
      <p:pic>
        <p:nvPicPr>
          <p:cNvPr id="3" name="Picture 2" descr="A picture containing text, sign&#10;&#10;Description automatically generated">
            <a:extLst>
              <a:ext uri="{FF2B5EF4-FFF2-40B4-BE49-F238E27FC236}">
                <a16:creationId xmlns:a16="http://schemas.microsoft.com/office/drawing/2014/main" id="{09F7503A-F18A-44EB-9C88-E1F8C39D6F1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15990" y="2899681"/>
            <a:ext cx="2745740" cy="2909888"/>
          </a:xfrm>
          <a:prstGeom prst="rect">
            <a:avLst/>
          </a:prstGeom>
        </p:spPr>
      </p:pic>
      <p:sp>
        <p:nvSpPr>
          <p:cNvPr id="8" name="Rectangle 3">
            <a:extLst>
              <a:ext uri="{FF2B5EF4-FFF2-40B4-BE49-F238E27FC236}">
                <a16:creationId xmlns:a16="http://schemas.microsoft.com/office/drawing/2014/main" id="{2520FC6F-7F57-4545-BAB1-DC85B0C30161}"/>
              </a:ext>
            </a:extLst>
          </p:cNvPr>
          <p:cNvSpPr txBox="1">
            <a:spLocks noChangeArrowheads="1"/>
          </p:cNvSpPr>
          <p:nvPr/>
        </p:nvSpPr>
        <p:spPr bwMode="auto">
          <a:xfrm>
            <a:off x="762000" y="3635828"/>
            <a:ext cx="4380139" cy="24057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0488" tIns="44450" rIns="90488" bIns="44450" numCol="1" anchor="t" anchorCtr="0" compatLnSpc="1">
            <a:prstTxWarp prst="textNoShape">
              <a:avLst/>
            </a:prstTxWarp>
          </a:bodyPr>
          <a:lstStyle>
            <a:lvl1pPr marL="342900" indent="-342900" algn="l" rtl="0" eaLnBrk="0" fontAlgn="base" hangingPunct="0">
              <a:spcBef>
                <a:spcPct val="20000"/>
              </a:spcBef>
              <a:spcAft>
                <a:spcPct val="0"/>
              </a:spcAft>
              <a:buClr>
                <a:schemeClr val="bg2"/>
              </a:buClr>
              <a:buSzPct val="70000"/>
              <a:buFont typeface="Wingdings" panose="05000000000000000000" pitchFamily="2" charset="2"/>
              <a:buChar char="l"/>
              <a:defRPr sz="31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1"/>
              </a:buClr>
              <a:buSzPct val="150000"/>
              <a:buChar char="•"/>
              <a:defRPr sz="2600">
                <a:solidFill>
                  <a:schemeClr val="tx1"/>
                </a:solidFill>
                <a:latin typeface="+mn-lt"/>
              </a:defRPr>
            </a:lvl2pPr>
            <a:lvl3pPr marL="1143000" indent="-228600" algn="l" rtl="0" eaLnBrk="0" fontAlgn="base" hangingPunct="0">
              <a:spcBef>
                <a:spcPct val="20000"/>
              </a:spcBef>
              <a:spcAft>
                <a:spcPct val="0"/>
              </a:spcAft>
              <a:buClr>
                <a:schemeClr val="tx1"/>
              </a:buClr>
              <a:buSzPct val="150000"/>
              <a:buChar char="•"/>
              <a:defRPr sz="2200">
                <a:solidFill>
                  <a:schemeClr val="tx1"/>
                </a:solidFill>
                <a:latin typeface="+mn-lt"/>
              </a:defRPr>
            </a:lvl3pPr>
            <a:lvl4pPr marL="1600200" indent="-228600" algn="l" rtl="0" eaLnBrk="0" fontAlgn="base" hangingPunct="0">
              <a:spcBef>
                <a:spcPct val="20000"/>
              </a:spcBef>
              <a:spcAft>
                <a:spcPct val="0"/>
              </a:spcAft>
              <a:buClr>
                <a:schemeClr val="tx2"/>
              </a:buClr>
              <a:buSzPct val="150000"/>
              <a:buChar char="•"/>
              <a:defRPr sz="2000">
                <a:solidFill>
                  <a:schemeClr val="tx1"/>
                </a:solidFill>
                <a:latin typeface="+mn-lt"/>
              </a:defRPr>
            </a:lvl4pPr>
            <a:lvl5pPr marL="2057400" indent="-228600" algn="l" rtl="0" eaLnBrk="0" fontAlgn="base" hangingPunct="0">
              <a:spcBef>
                <a:spcPct val="20000"/>
              </a:spcBef>
              <a:spcAft>
                <a:spcPct val="0"/>
              </a:spcAft>
              <a:buClr>
                <a:schemeClr val="folHlink"/>
              </a:buClr>
              <a:buSzPct val="150000"/>
              <a:buChar char="•"/>
              <a:defRPr sz="2000">
                <a:solidFill>
                  <a:schemeClr val="tx1"/>
                </a:solidFill>
                <a:latin typeface="+mn-lt"/>
              </a:defRPr>
            </a:lvl5pPr>
            <a:lvl6pPr marL="2514600" indent="-228600" algn="l" rtl="0" fontAlgn="base">
              <a:spcBef>
                <a:spcPct val="20000"/>
              </a:spcBef>
              <a:spcAft>
                <a:spcPct val="0"/>
              </a:spcAft>
              <a:buClr>
                <a:schemeClr val="folHlink"/>
              </a:buClr>
              <a:buSzPct val="150000"/>
              <a:buChar char="•"/>
              <a:defRPr sz="2000">
                <a:solidFill>
                  <a:schemeClr val="tx1"/>
                </a:solidFill>
                <a:latin typeface="+mn-lt"/>
              </a:defRPr>
            </a:lvl6pPr>
            <a:lvl7pPr marL="2971800" indent="-228600" algn="l" rtl="0" fontAlgn="base">
              <a:spcBef>
                <a:spcPct val="20000"/>
              </a:spcBef>
              <a:spcAft>
                <a:spcPct val="0"/>
              </a:spcAft>
              <a:buClr>
                <a:schemeClr val="folHlink"/>
              </a:buClr>
              <a:buSzPct val="150000"/>
              <a:buChar char="•"/>
              <a:defRPr sz="2000">
                <a:solidFill>
                  <a:schemeClr val="tx1"/>
                </a:solidFill>
                <a:latin typeface="+mn-lt"/>
              </a:defRPr>
            </a:lvl7pPr>
            <a:lvl8pPr marL="3429000" indent="-228600" algn="l" rtl="0" fontAlgn="base">
              <a:spcBef>
                <a:spcPct val="20000"/>
              </a:spcBef>
              <a:spcAft>
                <a:spcPct val="0"/>
              </a:spcAft>
              <a:buClr>
                <a:schemeClr val="folHlink"/>
              </a:buClr>
              <a:buSzPct val="150000"/>
              <a:buChar char="•"/>
              <a:defRPr sz="2000">
                <a:solidFill>
                  <a:schemeClr val="tx1"/>
                </a:solidFill>
                <a:latin typeface="+mn-lt"/>
              </a:defRPr>
            </a:lvl8pPr>
            <a:lvl9pPr marL="3886200" indent="-228600" algn="l" rtl="0" fontAlgn="base">
              <a:spcBef>
                <a:spcPct val="20000"/>
              </a:spcBef>
              <a:spcAft>
                <a:spcPct val="0"/>
              </a:spcAft>
              <a:buClr>
                <a:schemeClr val="folHlink"/>
              </a:buClr>
              <a:buSzPct val="150000"/>
              <a:buChar char="•"/>
              <a:defRPr sz="2000">
                <a:solidFill>
                  <a:schemeClr val="tx1"/>
                </a:solidFill>
                <a:latin typeface="+mn-lt"/>
              </a:defRPr>
            </a:lvl9pPr>
          </a:lstStyle>
          <a:p>
            <a:pPr marL="0" indent="0" eaLnBrk="1" hangingPunct="1">
              <a:buFont typeface="Wingdings" panose="05000000000000000000" pitchFamily="2" charset="2"/>
              <a:buNone/>
              <a:defRPr/>
            </a:pPr>
            <a:r>
              <a:rPr lang="en-US" altLang="en-US" sz="2400" kern="0" dirty="0"/>
              <a:t>The material presented here will include the Partnership’s assessment of industry-wide “best practices”, not associated with any particular company policy. </a:t>
            </a:r>
          </a:p>
          <a:p>
            <a:pPr marL="0" indent="0" eaLnBrk="1" hangingPunct="1">
              <a:buFont typeface="Wingdings" panose="05000000000000000000" pitchFamily="2" charset="2"/>
              <a:buNone/>
              <a:defRPr/>
            </a:pPr>
            <a:r>
              <a:rPr lang="en-US" altLang="en-US" sz="2800" kern="0" dirty="0"/>
              <a:t> </a:t>
            </a:r>
          </a:p>
          <a:p>
            <a:pPr lvl="1" eaLnBrk="1" hangingPunct="1">
              <a:defRPr/>
            </a:pPr>
            <a:endParaRPr lang="en-US" altLang="en-US" sz="2800" kern="0" dirty="0"/>
          </a:p>
        </p:txBody>
      </p:sp>
      <p:sp>
        <p:nvSpPr>
          <p:cNvPr id="10" name="Rectangle 2">
            <a:extLst>
              <a:ext uri="{FF2B5EF4-FFF2-40B4-BE49-F238E27FC236}">
                <a16:creationId xmlns:a16="http://schemas.microsoft.com/office/drawing/2014/main" id="{868FEEFF-3473-444F-86BE-F3B909113248}"/>
              </a:ext>
            </a:extLst>
          </p:cNvPr>
          <p:cNvSpPr txBox="1">
            <a:spLocks noChangeArrowheads="1"/>
          </p:cNvSpPr>
          <p:nvPr/>
        </p:nvSpPr>
        <p:spPr bwMode="auto">
          <a:xfrm>
            <a:off x="723900" y="540203"/>
            <a:ext cx="7696200" cy="1042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0488" tIns="44450" rIns="90488" bIns="44450" numCol="1" anchor="b" anchorCtr="0" compatLnSpc="1">
            <a:prstTxWarp prst="textNoShape">
              <a:avLst/>
            </a:prstTxWarp>
          </a:bodyPr>
          <a:lstStyle>
            <a:lvl1pPr algn="l" rtl="0" eaLnBrk="0" fontAlgn="base" hangingPunct="0">
              <a:spcBef>
                <a:spcPct val="0"/>
              </a:spcBef>
              <a:spcAft>
                <a:spcPct val="0"/>
              </a:spcAft>
              <a:defRPr sz="3300">
                <a:solidFill>
                  <a:schemeClr val="tx2"/>
                </a:solidFill>
                <a:latin typeface="+mj-lt"/>
                <a:ea typeface="+mj-ea"/>
                <a:cs typeface="+mj-cs"/>
              </a:defRPr>
            </a:lvl1pPr>
            <a:lvl2pPr algn="l" rtl="0" eaLnBrk="0" fontAlgn="base" hangingPunct="0">
              <a:spcBef>
                <a:spcPct val="0"/>
              </a:spcBef>
              <a:spcAft>
                <a:spcPct val="0"/>
              </a:spcAft>
              <a:defRPr sz="3300">
                <a:solidFill>
                  <a:schemeClr val="tx2"/>
                </a:solidFill>
                <a:latin typeface="Arial Black" pitchFamily="34" charset="0"/>
              </a:defRPr>
            </a:lvl2pPr>
            <a:lvl3pPr algn="l" rtl="0" eaLnBrk="0" fontAlgn="base" hangingPunct="0">
              <a:spcBef>
                <a:spcPct val="0"/>
              </a:spcBef>
              <a:spcAft>
                <a:spcPct val="0"/>
              </a:spcAft>
              <a:defRPr sz="3300">
                <a:solidFill>
                  <a:schemeClr val="tx2"/>
                </a:solidFill>
                <a:latin typeface="Arial Black" pitchFamily="34" charset="0"/>
              </a:defRPr>
            </a:lvl3pPr>
            <a:lvl4pPr algn="l" rtl="0" eaLnBrk="0" fontAlgn="base" hangingPunct="0">
              <a:spcBef>
                <a:spcPct val="0"/>
              </a:spcBef>
              <a:spcAft>
                <a:spcPct val="0"/>
              </a:spcAft>
              <a:defRPr sz="3300">
                <a:solidFill>
                  <a:schemeClr val="tx2"/>
                </a:solidFill>
                <a:latin typeface="Arial Black" pitchFamily="34" charset="0"/>
              </a:defRPr>
            </a:lvl4pPr>
            <a:lvl5pPr algn="l" rtl="0" eaLnBrk="0" fontAlgn="base" hangingPunct="0">
              <a:spcBef>
                <a:spcPct val="0"/>
              </a:spcBef>
              <a:spcAft>
                <a:spcPct val="0"/>
              </a:spcAft>
              <a:defRPr sz="3300">
                <a:solidFill>
                  <a:schemeClr val="tx2"/>
                </a:solidFill>
                <a:latin typeface="Arial Black" pitchFamily="34" charset="0"/>
              </a:defRPr>
            </a:lvl5pPr>
            <a:lvl6pPr marL="457200" algn="l" rtl="0" fontAlgn="base">
              <a:spcBef>
                <a:spcPct val="0"/>
              </a:spcBef>
              <a:spcAft>
                <a:spcPct val="0"/>
              </a:spcAft>
              <a:defRPr sz="3300">
                <a:solidFill>
                  <a:schemeClr val="tx2"/>
                </a:solidFill>
                <a:latin typeface="Arial Black" pitchFamily="34" charset="0"/>
              </a:defRPr>
            </a:lvl6pPr>
            <a:lvl7pPr marL="914400" algn="l" rtl="0" fontAlgn="base">
              <a:spcBef>
                <a:spcPct val="0"/>
              </a:spcBef>
              <a:spcAft>
                <a:spcPct val="0"/>
              </a:spcAft>
              <a:defRPr sz="3300">
                <a:solidFill>
                  <a:schemeClr val="tx2"/>
                </a:solidFill>
                <a:latin typeface="Arial Black" pitchFamily="34" charset="0"/>
              </a:defRPr>
            </a:lvl7pPr>
            <a:lvl8pPr marL="1371600" algn="l" rtl="0" fontAlgn="base">
              <a:spcBef>
                <a:spcPct val="0"/>
              </a:spcBef>
              <a:spcAft>
                <a:spcPct val="0"/>
              </a:spcAft>
              <a:defRPr sz="3300">
                <a:solidFill>
                  <a:schemeClr val="tx2"/>
                </a:solidFill>
                <a:latin typeface="Arial Black" pitchFamily="34" charset="0"/>
              </a:defRPr>
            </a:lvl8pPr>
            <a:lvl9pPr marL="1828800" algn="l" rtl="0" fontAlgn="base">
              <a:spcBef>
                <a:spcPct val="0"/>
              </a:spcBef>
              <a:spcAft>
                <a:spcPct val="0"/>
              </a:spcAft>
              <a:defRPr sz="3300">
                <a:solidFill>
                  <a:schemeClr val="tx2"/>
                </a:solidFill>
                <a:latin typeface="Arial Black" pitchFamily="34" charset="0"/>
              </a:defRPr>
            </a:lvl9pPr>
          </a:lstStyle>
          <a:p>
            <a:pPr eaLnBrk="1" hangingPunct="1"/>
            <a:r>
              <a:rPr lang="en-US" altLang="en-US" sz="2800" kern="0" dirty="0"/>
              <a:t>ET&amp;D Partnership Best Practices</a:t>
            </a:r>
            <a:endParaRPr lang="en-US" altLang="en-US" sz="2000" b="1" kern="0" dirty="0"/>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6147">
                                            <p:txEl>
                                              <p:pRg st="0" end="0"/>
                                            </p:txEl>
                                          </p:spTgt>
                                        </p:tgtEl>
                                        <p:attrNameLst>
                                          <p:attrName>style.visibility</p:attrName>
                                        </p:attrNameLst>
                                      </p:cBhvr>
                                      <p:to>
                                        <p:strVal val="visible"/>
                                      </p:to>
                                    </p:set>
                                    <p:animEffect transition="in" filter="fade">
                                      <p:cBhvr>
                                        <p:cTn id="7" dur="500"/>
                                        <p:tgtEl>
                                          <p:spTgt spid="614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8">
                                            <p:txEl>
                                              <p:pRg st="0" end="0"/>
                                            </p:txEl>
                                          </p:spTgt>
                                        </p:tgtEl>
                                        <p:attrNameLst>
                                          <p:attrName>style.visibility</p:attrName>
                                        </p:attrNameLst>
                                      </p:cBhvr>
                                      <p:to>
                                        <p:strVal val="visible"/>
                                      </p:to>
                                    </p:set>
                                    <p:animEffect transition="in" filter="fade">
                                      <p:cBhvr>
                                        <p:cTn id="12" dur="500"/>
                                        <p:tgtEl>
                                          <p:spTgt spid="8">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8">
                                            <p:txEl>
                                              <p:pRg st="1" end="1"/>
                                            </p:txEl>
                                          </p:spTgt>
                                        </p:tgtEl>
                                        <p:attrNameLst>
                                          <p:attrName>style.visibility</p:attrName>
                                        </p:attrNameLst>
                                      </p:cBhvr>
                                      <p:to>
                                        <p:strVal val="visible"/>
                                      </p:to>
                                    </p:set>
                                    <p:animEffect transition="in" filter="fade">
                                      <p:cBhvr>
                                        <p:cTn id="17" dur="500"/>
                                        <p:tgtEl>
                                          <p:spTgt spid="8">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2290" name="Rectangle 2">
            <a:extLst>
              <a:ext uri="{FF2B5EF4-FFF2-40B4-BE49-F238E27FC236}">
                <a16:creationId xmlns:a16="http://schemas.microsoft.com/office/drawing/2014/main" id="{BFDCB7D1-11CC-460E-B919-C9676AEF894C}"/>
              </a:ext>
            </a:extLst>
          </p:cNvPr>
          <p:cNvSpPr>
            <a:spLocks noGrp="1" noChangeArrowheads="1"/>
          </p:cNvSpPr>
          <p:nvPr>
            <p:ph type="title"/>
          </p:nvPr>
        </p:nvSpPr>
        <p:spPr>
          <a:noFill/>
        </p:spPr>
        <p:txBody>
          <a:bodyPr lIns="90488" tIns="44450" rIns="90488" bIns="44450"/>
          <a:lstStyle/>
          <a:p>
            <a:pPr eaLnBrk="1" hangingPunct="1"/>
            <a:r>
              <a:rPr lang="en-US" altLang="en-US" dirty="0"/>
              <a:t>What is a Qualified Observer?</a:t>
            </a:r>
            <a:endParaRPr lang="en-US" altLang="en-US" sz="3200" dirty="0"/>
          </a:p>
        </p:txBody>
      </p:sp>
      <p:sp>
        <p:nvSpPr>
          <p:cNvPr id="12292" name="Rectangle 6">
            <a:extLst>
              <a:ext uri="{FF2B5EF4-FFF2-40B4-BE49-F238E27FC236}">
                <a16:creationId xmlns:a16="http://schemas.microsoft.com/office/drawing/2014/main" id="{622AFA52-91E9-4498-B72E-B3592E339E6A}"/>
              </a:ext>
            </a:extLst>
          </p:cNvPr>
          <p:cNvSpPr>
            <a:spLocks noGrp="1" noChangeArrowheads="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bg2"/>
              </a:buClr>
              <a:buSzPct val="70000"/>
              <a:buFont typeface="Wingdings" panose="05000000000000000000" pitchFamily="2" charset="2"/>
              <a:buChar char="l"/>
              <a:defRPr sz="3100">
                <a:solidFill>
                  <a:schemeClr val="tx1"/>
                </a:solidFill>
                <a:latin typeface="Arial" panose="020B0604020202020204" pitchFamily="34" charset="0"/>
              </a:defRPr>
            </a:lvl1pPr>
            <a:lvl2pPr marL="742950" indent="-285750">
              <a:spcBef>
                <a:spcPct val="20000"/>
              </a:spcBef>
              <a:buClr>
                <a:schemeClr val="accent1"/>
              </a:buClr>
              <a:buSzPct val="150000"/>
              <a:buChar char="•"/>
              <a:defRPr sz="2600">
                <a:solidFill>
                  <a:schemeClr val="tx1"/>
                </a:solidFill>
                <a:latin typeface="Arial" panose="020B0604020202020204" pitchFamily="34" charset="0"/>
              </a:defRPr>
            </a:lvl2pPr>
            <a:lvl3pPr marL="1143000" indent="-228600">
              <a:spcBef>
                <a:spcPct val="20000"/>
              </a:spcBef>
              <a:buClr>
                <a:schemeClr val="tx1"/>
              </a:buClr>
              <a:buSzPct val="150000"/>
              <a:buChar char="•"/>
              <a:defRPr sz="2200">
                <a:solidFill>
                  <a:schemeClr val="tx1"/>
                </a:solidFill>
                <a:latin typeface="Arial" panose="020B0604020202020204" pitchFamily="34" charset="0"/>
              </a:defRPr>
            </a:lvl3pPr>
            <a:lvl4pPr marL="1600200" indent="-228600">
              <a:spcBef>
                <a:spcPct val="20000"/>
              </a:spcBef>
              <a:buClr>
                <a:schemeClr val="tx2"/>
              </a:buClr>
              <a:buSzPct val="150000"/>
              <a:buChar char="•"/>
              <a:defRPr sz="2000">
                <a:solidFill>
                  <a:schemeClr val="tx1"/>
                </a:solidFill>
                <a:latin typeface="Arial" panose="020B0604020202020204" pitchFamily="34" charset="0"/>
              </a:defRPr>
            </a:lvl4pPr>
            <a:lvl5pPr marL="2057400" indent="-228600">
              <a:spcBef>
                <a:spcPct val="20000"/>
              </a:spcBef>
              <a:buClr>
                <a:schemeClr val="folHlink"/>
              </a:buClr>
              <a:buSzPct val="150000"/>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150000"/>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150000"/>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150000"/>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150000"/>
              <a:buChar char="•"/>
              <a:defRPr sz="2000">
                <a:solidFill>
                  <a:schemeClr val="tx1"/>
                </a:solidFill>
                <a:latin typeface="Arial" panose="020B0604020202020204" pitchFamily="34" charset="0"/>
              </a:defRPr>
            </a:lvl9pPr>
          </a:lstStyle>
          <a:p>
            <a:pPr>
              <a:spcBef>
                <a:spcPct val="0"/>
              </a:spcBef>
              <a:buClrTx/>
              <a:buSzTx/>
              <a:buFontTx/>
              <a:buNone/>
            </a:pPr>
            <a:fld id="{BFFF4262-F199-43F4-842F-7A62DA7C03B9}" type="slidenum">
              <a:rPr lang="en-US" altLang="en-US" sz="1200"/>
              <a:pPr>
                <a:spcBef>
                  <a:spcPct val="0"/>
                </a:spcBef>
                <a:buClrTx/>
                <a:buSzTx/>
                <a:buFontTx/>
                <a:buNone/>
              </a:pPr>
              <a:t>7</a:t>
            </a:fld>
            <a:endParaRPr lang="en-US" altLang="en-US" sz="1200"/>
          </a:p>
        </p:txBody>
      </p:sp>
      <p:sp>
        <p:nvSpPr>
          <p:cNvPr id="6" name="Content Placeholder 2">
            <a:extLst>
              <a:ext uri="{FF2B5EF4-FFF2-40B4-BE49-F238E27FC236}">
                <a16:creationId xmlns:a16="http://schemas.microsoft.com/office/drawing/2014/main" id="{80CAD51C-9406-49DA-83FF-CB83BC8AE151}"/>
              </a:ext>
            </a:extLst>
          </p:cNvPr>
          <p:cNvSpPr txBox="1">
            <a:spLocks/>
          </p:cNvSpPr>
          <p:nvPr/>
        </p:nvSpPr>
        <p:spPr bwMode="auto">
          <a:xfrm>
            <a:off x="572493" y="1828799"/>
            <a:ext cx="8295934" cy="43978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rmAutofit/>
          </a:bodyPr>
          <a:lstStyle>
            <a:lvl1pPr marL="342900" indent="-342900" algn="l" rtl="0" eaLnBrk="0" fontAlgn="base" hangingPunct="0">
              <a:spcBef>
                <a:spcPct val="20000"/>
              </a:spcBef>
              <a:spcAft>
                <a:spcPct val="0"/>
              </a:spcAft>
              <a:buClr>
                <a:schemeClr val="bg2"/>
              </a:buClr>
              <a:buSzPct val="70000"/>
              <a:buFont typeface="Wingdings" panose="05000000000000000000" pitchFamily="2" charset="2"/>
              <a:buChar char="l"/>
              <a:defRPr sz="31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1"/>
              </a:buClr>
              <a:buSzPct val="150000"/>
              <a:buChar char="•"/>
              <a:defRPr sz="2600">
                <a:solidFill>
                  <a:schemeClr val="tx1"/>
                </a:solidFill>
                <a:latin typeface="+mn-lt"/>
              </a:defRPr>
            </a:lvl2pPr>
            <a:lvl3pPr marL="1143000" indent="-228600" algn="l" rtl="0" eaLnBrk="0" fontAlgn="base" hangingPunct="0">
              <a:spcBef>
                <a:spcPct val="20000"/>
              </a:spcBef>
              <a:spcAft>
                <a:spcPct val="0"/>
              </a:spcAft>
              <a:buClr>
                <a:schemeClr val="tx1"/>
              </a:buClr>
              <a:buSzPct val="150000"/>
              <a:buChar char="•"/>
              <a:defRPr sz="2200">
                <a:solidFill>
                  <a:schemeClr val="tx1"/>
                </a:solidFill>
                <a:latin typeface="+mn-lt"/>
              </a:defRPr>
            </a:lvl3pPr>
            <a:lvl4pPr marL="1600200" indent="-228600" algn="l" rtl="0" eaLnBrk="0" fontAlgn="base" hangingPunct="0">
              <a:spcBef>
                <a:spcPct val="20000"/>
              </a:spcBef>
              <a:spcAft>
                <a:spcPct val="0"/>
              </a:spcAft>
              <a:buClr>
                <a:schemeClr val="tx2"/>
              </a:buClr>
              <a:buSzPct val="150000"/>
              <a:buChar char="•"/>
              <a:defRPr sz="2000">
                <a:solidFill>
                  <a:schemeClr val="tx1"/>
                </a:solidFill>
                <a:latin typeface="+mn-lt"/>
              </a:defRPr>
            </a:lvl4pPr>
            <a:lvl5pPr marL="2057400" indent="-228600" algn="l" rtl="0" eaLnBrk="0" fontAlgn="base" hangingPunct="0">
              <a:spcBef>
                <a:spcPct val="20000"/>
              </a:spcBef>
              <a:spcAft>
                <a:spcPct val="0"/>
              </a:spcAft>
              <a:buClr>
                <a:schemeClr val="folHlink"/>
              </a:buClr>
              <a:buSzPct val="150000"/>
              <a:buChar char="•"/>
              <a:defRPr sz="2000">
                <a:solidFill>
                  <a:schemeClr val="tx1"/>
                </a:solidFill>
                <a:latin typeface="+mn-lt"/>
              </a:defRPr>
            </a:lvl5pPr>
            <a:lvl6pPr marL="2514600" indent="-228600" algn="l" rtl="0" fontAlgn="base">
              <a:spcBef>
                <a:spcPct val="20000"/>
              </a:spcBef>
              <a:spcAft>
                <a:spcPct val="0"/>
              </a:spcAft>
              <a:buClr>
                <a:schemeClr val="folHlink"/>
              </a:buClr>
              <a:buSzPct val="150000"/>
              <a:buChar char="•"/>
              <a:defRPr sz="2000">
                <a:solidFill>
                  <a:schemeClr val="tx1"/>
                </a:solidFill>
                <a:latin typeface="+mn-lt"/>
              </a:defRPr>
            </a:lvl6pPr>
            <a:lvl7pPr marL="2971800" indent="-228600" algn="l" rtl="0" fontAlgn="base">
              <a:spcBef>
                <a:spcPct val="20000"/>
              </a:spcBef>
              <a:spcAft>
                <a:spcPct val="0"/>
              </a:spcAft>
              <a:buClr>
                <a:schemeClr val="folHlink"/>
              </a:buClr>
              <a:buSzPct val="150000"/>
              <a:buChar char="•"/>
              <a:defRPr sz="2000">
                <a:solidFill>
                  <a:schemeClr val="tx1"/>
                </a:solidFill>
                <a:latin typeface="+mn-lt"/>
              </a:defRPr>
            </a:lvl7pPr>
            <a:lvl8pPr marL="3429000" indent="-228600" algn="l" rtl="0" fontAlgn="base">
              <a:spcBef>
                <a:spcPct val="20000"/>
              </a:spcBef>
              <a:spcAft>
                <a:spcPct val="0"/>
              </a:spcAft>
              <a:buClr>
                <a:schemeClr val="folHlink"/>
              </a:buClr>
              <a:buSzPct val="150000"/>
              <a:buChar char="•"/>
              <a:defRPr sz="2000">
                <a:solidFill>
                  <a:schemeClr val="tx1"/>
                </a:solidFill>
                <a:latin typeface="+mn-lt"/>
              </a:defRPr>
            </a:lvl8pPr>
            <a:lvl9pPr marL="3886200" indent="-228600" algn="l" rtl="0" fontAlgn="base">
              <a:spcBef>
                <a:spcPct val="20000"/>
              </a:spcBef>
              <a:spcAft>
                <a:spcPct val="0"/>
              </a:spcAft>
              <a:buClr>
                <a:schemeClr val="folHlink"/>
              </a:buClr>
              <a:buSzPct val="150000"/>
              <a:buChar char="•"/>
              <a:defRPr sz="2000">
                <a:solidFill>
                  <a:schemeClr val="tx1"/>
                </a:solidFill>
                <a:latin typeface="+mn-lt"/>
              </a:defRPr>
            </a:lvl9pPr>
          </a:lstStyle>
          <a:p>
            <a:pPr marL="0" indent="0">
              <a:buFont typeface="Wingdings" panose="05000000000000000000" pitchFamily="2" charset="2"/>
              <a:buNone/>
            </a:pPr>
            <a:r>
              <a:rPr lang="en-US" sz="2000" kern="0" dirty="0"/>
              <a:t>An electrically qualified worker that can identify all hazards present to the crew working energized conductors. The Qualified Observer shall be capable of:  </a:t>
            </a:r>
          </a:p>
          <a:p>
            <a:pPr marL="0" indent="0">
              <a:buFont typeface="Wingdings" panose="05000000000000000000" pitchFamily="2" charset="2"/>
              <a:buNone/>
            </a:pPr>
            <a:r>
              <a:rPr lang="en-US" sz="2000" kern="0" dirty="0"/>
              <a:t> </a:t>
            </a:r>
          </a:p>
          <a:p>
            <a:r>
              <a:rPr lang="en-US" sz="2000" kern="0" dirty="0"/>
              <a:t>Distinguishing exposed live parts.</a:t>
            </a:r>
          </a:p>
          <a:p>
            <a:r>
              <a:rPr lang="en-US" sz="2000" kern="0" dirty="0"/>
              <a:t>Identify nominal voltages</a:t>
            </a:r>
          </a:p>
          <a:p>
            <a:r>
              <a:rPr lang="en-US" sz="2000" kern="0" dirty="0"/>
              <a:t>Determine minimum approach distances</a:t>
            </a:r>
          </a:p>
          <a:p>
            <a:r>
              <a:rPr lang="en-US" sz="2000" kern="0" dirty="0"/>
              <a:t>Knowing safe work practices for working on, or near, energized lines and equipment</a:t>
            </a:r>
          </a:p>
          <a:p>
            <a:r>
              <a:rPr lang="en-US" sz="2000" kern="0" dirty="0"/>
              <a:t>Recognize electrical hazards to which workers will be exposed and skills and techniques to control those hazards</a:t>
            </a:r>
          </a:p>
          <a:p>
            <a:r>
              <a:rPr lang="en-US" sz="2000" kern="0" dirty="0"/>
              <a:t>Rendering immediate assistance in case of an accident </a:t>
            </a:r>
          </a:p>
          <a:p>
            <a:pPr marL="0" indent="0">
              <a:buNone/>
            </a:pPr>
            <a:endParaRPr lang="en-US" sz="2000" kern="0" dirty="0"/>
          </a:p>
        </p:txBody>
      </p:sp>
    </p:spTree>
  </p:cSld>
  <p:clrMapOvr>
    <a:masterClrMapping/>
  </p:clrMapOvr>
  <p:transition>
    <p:wipe dir="r"/>
  </p:transition>
</p:sld>
</file>

<file path=ppt/slides/slide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2290" name="Rectangle 2">
            <a:extLst>
              <a:ext uri="{FF2B5EF4-FFF2-40B4-BE49-F238E27FC236}">
                <a16:creationId xmlns:a16="http://schemas.microsoft.com/office/drawing/2014/main" id="{BFDCB7D1-11CC-460E-B919-C9676AEF894C}"/>
              </a:ext>
            </a:extLst>
          </p:cNvPr>
          <p:cNvSpPr>
            <a:spLocks noGrp="1" noChangeArrowheads="1"/>
          </p:cNvSpPr>
          <p:nvPr>
            <p:ph type="title"/>
          </p:nvPr>
        </p:nvSpPr>
        <p:spPr>
          <a:noFill/>
        </p:spPr>
        <p:txBody>
          <a:bodyPr lIns="90488" tIns="44450" rIns="90488" bIns="44450"/>
          <a:lstStyle/>
          <a:p>
            <a:pPr eaLnBrk="1" hangingPunct="1"/>
            <a:r>
              <a:rPr lang="en-US" altLang="en-US" dirty="0"/>
              <a:t>What is a Qualified Observer?</a:t>
            </a:r>
            <a:endParaRPr lang="en-US" altLang="en-US" sz="3200" dirty="0"/>
          </a:p>
        </p:txBody>
      </p:sp>
      <p:sp>
        <p:nvSpPr>
          <p:cNvPr id="12292" name="Rectangle 6">
            <a:extLst>
              <a:ext uri="{FF2B5EF4-FFF2-40B4-BE49-F238E27FC236}">
                <a16:creationId xmlns:a16="http://schemas.microsoft.com/office/drawing/2014/main" id="{622AFA52-91E9-4498-B72E-B3592E339E6A}"/>
              </a:ext>
            </a:extLst>
          </p:cNvPr>
          <p:cNvSpPr>
            <a:spLocks noGrp="1" noChangeArrowheads="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bg2"/>
              </a:buClr>
              <a:buSzPct val="70000"/>
              <a:buFont typeface="Wingdings" panose="05000000000000000000" pitchFamily="2" charset="2"/>
              <a:buChar char="l"/>
              <a:defRPr sz="3100">
                <a:solidFill>
                  <a:schemeClr val="tx1"/>
                </a:solidFill>
                <a:latin typeface="Arial" panose="020B0604020202020204" pitchFamily="34" charset="0"/>
              </a:defRPr>
            </a:lvl1pPr>
            <a:lvl2pPr marL="742950" indent="-285750">
              <a:spcBef>
                <a:spcPct val="20000"/>
              </a:spcBef>
              <a:buClr>
                <a:schemeClr val="accent1"/>
              </a:buClr>
              <a:buSzPct val="150000"/>
              <a:buChar char="•"/>
              <a:defRPr sz="2600">
                <a:solidFill>
                  <a:schemeClr val="tx1"/>
                </a:solidFill>
                <a:latin typeface="Arial" panose="020B0604020202020204" pitchFamily="34" charset="0"/>
              </a:defRPr>
            </a:lvl2pPr>
            <a:lvl3pPr marL="1143000" indent="-228600">
              <a:spcBef>
                <a:spcPct val="20000"/>
              </a:spcBef>
              <a:buClr>
                <a:schemeClr val="tx1"/>
              </a:buClr>
              <a:buSzPct val="150000"/>
              <a:buChar char="•"/>
              <a:defRPr sz="2200">
                <a:solidFill>
                  <a:schemeClr val="tx1"/>
                </a:solidFill>
                <a:latin typeface="Arial" panose="020B0604020202020204" pitchFamily="34" charset="0"/>
              </a:defRPr>
            </a:lvl3pPr>
            <a:lvl4pPr marL="1600200" indent="-228600">
              <a:spcBef>
                <a:spcPct val="20000"/>
              </a:spcBef>
              <a:buClr>
                <a:schemeClr val="tx2"/>
              </a:buClr>
              <a:buSzPct val="150000"/>
              <a:buChar char="•"/>
              <a:defRPr sz="2000">
                <a:solidFill>
                  <a:schemeClr val="tx1"/>
                </a:solidFill>
                <a:latin typeface="Arial" panose="020B0604020202020204" pitchFamily="34" charset="0"/>
              </a:defRPr>
            </a:lvl4pPr>
            <a:lvl5pPr marL="2057400" indent="-228600">
              <a:spcBef>
                <a:spcPct val="20000"/>
              </a:spcBef>
              <a:buClr>
                <a:schemeClr val="folHlink"/>
              </a:buClr>
              <a:buSzPct val="150000"/>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150000"/>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150000"/>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150000"/>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150000"/>
              <a:buChar char="•"/>
              <a:defRPr sz="2000">
                <a:solidFill>
                  <a:schemeClr val="tx1"/>
                </a:solidFill>
                <a:latin typeface="Arial" panose="020B0604020202020204" pitchFamily="34" charset="0"/>
              </a:defRPr>
            </a:lvl9pPr>
          </a:lstStyle>
          <a:p>
            <a:pPr>
              <a:spcBef>
                <a:spcPct val="0"/>
              </a:spcBef>
              <a:buClrTx/>
              <a:buSzTx/>
              <a:buFontTx/>
              <a:buNone/>
            </a:pPr>
            <a:fld id="{BFFF4262-F199-43F4-842F-7A62DA7C03B9}" type="slidenum">
              <a:rPr lang="en-US" altLang="en-US" sz="1200"/>
              <a:pPr>
                <a:spcBef>
                  <a:spcPct val="0"/>
                </a:spcBef>
                <a:buClrTx/>
                <a:buSzTx/>
                <a:buFontTx/>
                <a:buNone/>
              </a:pPr>
              <a:t>8</a:t>
            </a:fld>
            <a:endParaRPr lang="en-US" altLang="en-US" sz="1200"/>
          </a:p>
        </p:txBody>
      </p:sp>
      <p:sp>
        <p:nvSpPr>
          <p:cNvPr id="6" name="Content Placeholder 2">
            <a:extLst>
              <a:ext uri="{FF2B5EF4-FFF2-40B4-BE49-F238E27FC236}">
                <a16:creationId xmlns:a16="http://schemas.microsoft.com/office/drawing/2014/main" id="{80CAD51C-9406-49DA-83FF-CB83BC8AE151}"/>
              </a:ext>
            </a:extLst>
          </p:cNvPr>
          <p:cNvSpPr txBox="1">
            <a:spLocks/>
          </p:cNvSpPr>
          <p:nvPr/>
        </p:nvSpPr>
        <p:spPr bwMode="auto">
          <a:xfrm>
            <a:off x="572493" y="1828800"/>
            <a:ext cx="8295934" cy="4378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rmAutofit/>
          </a:bodyPr>
          <a:lstStyle>
            <a:lvl1pPr marL="342900" indent="-342900" algn="l" rtl="0" eaLnBrk="0" fontAlgn="base" hangingPunct="0">
              <a:spcBef>
                <a:spcPct val="20000"/>
              </a:spcBef>
              <a:spcAft>
                <a:spcPct val="0"/>
              </a:spcAft>
              <a:buClr>
                <a:schemeClr val="bg2"/>
              </a:buClr>
              <a:buSzPct val="70000"/>
              <a:buFont typeface="Wingdings" panose="05000000000000000000" pitchFamily="2" charset="2"/>
              <a:buChar char="l"/>
              <a:defRPr sz="31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1"/>
              </a:buClr>
              <a:buSzPct val="150000"/>
              <a:buChar char="•"/>
              <a:defRPr sz="2600">
                <a:solidFill>
                  <a:schemeClr val="tx1"/>
                </a:solidFill>
                <a:latin typeface="+mn-lt"/>
              </a:defRPr>
            </a:lvl2pPr>
            <a:lvl3pPr marL="1143000" indent="-228600" algn="l" rtl="0" eaLnBrk="0" fontAlgn="base" hangingPunct="0">
              <a:spcBef>
                <a:spcPct val="20000"/>
              </a:spcBef>
              <a:spcAft>
                <a:spcPct val="0"/>
              </a:spcAft>
              <a:buClr>
                <a:schemeClr val="tx1"/>
              </a:buClr>
              <a:buSzPct val="150000"/>
              <a:buChar char="•"/>
              <a:defRPr sz="2200">
                <a:solidFill>
                  <a:schemeClr val="tx1"/>
                </a:solidFill>
                <a:latin typeface="+mn-lt"/>
              </a:defRPr>
            </a:lvl3pPr>
            <a:lvl4pPr marL="1600200" indent="-228600" algn="l" rtl="0" eaLnBrk="0" fontAlgn="base" hangingPunct="0">
              <a:spcBef>
                <a:spcPct val="20000"/>
              </a:spcBef>
              <a:spcAft>
                <a:spcPct val="0"/>
              </a:spcAft>
              <a:buClr>
                <a:schemeClr val="tx2"/>
              </a:buClr>
              <a:buSzPct val="150000"/>
              <a:buChar char="•"/>
              <a:defRPr sz="2000">
                <a:solidFill>
                  <a:schemeClr val="tx1"/>
                </a:solidFill>
                <a:latin typeface="+mn-lt"/>
              </a:defRPr>
            </a:lvl4pPr>
            <a:lvl5pPr marL="2057400" indent="-228600" algn="l" rtl="0" eaLnBrk="0" fontAlgn="base" hangingPunct="0">
              <a:spcBef>
                <a:spcPct val="20000"/>
              </a:spcBef>
              <a:spcAft>
                <a:spcPct val="0"/>
              </a:spcAft>
              <a:buClr>
                <a:schemeClr val="folHlink"/>
              </a:buClr>
              <a:buSzPct val="150000"/>
              <a:buChar char="•"/>
              <a:defRPr sz="2000">
                <a:solidFill>
                  <a:schemeClr val="tx1"/>
                </a:solidFill>
                <a:latin typeface="+mn-lt"/>
              </a:defRPr>
            </a:lvl5pPr>
            <a:lvl6pPr marL="2514600" indent="-228600" algn="l" rtl="0" fontAlgn="base">
              <a:spcBef>
                <a:spcPct val="20000"/>
              </a:spcBef>
              <a:spcAft>
                <a:spcPct val="0"/>
              </a:spcAft>
              <a:buClr>
                <a:schemeClr val="folHlink"/>
              </a:buClr>
              <a:buSzPct val="150000"/>
              <a:buChar char="•"/>
              <a:defRPr sz="2000">
                <a:solidFill>
                  <a:schemeClr val="tx1"/>
                </a:solidFill>
                <a:latin typeface="+mn-lt"/>
              </a:defRPr>
            </a:lvl6pPr>
            <a:lvl7pPr marL="2971800" indent="-228600" algn="l" rtl="0" fontAlgn="base">
              <a:spcBef>
                <a:spcPct val="20000"/>
              </a:spcBef>
              <a:spcAft>
                <a:spcPct val="0"/>
              </a:spcAft>
              <a:buClr>
                <a:schemeClr val="folHlink"/>
              </a:buClr>
              <a:buSzPct val="150000"/>
              <a:buChar char="•"/>
              <a:defRPr sz="2000">
                <a:solidFill>
                  <a:schemeClr val="tx1"/>
                </a:solidFill>
                <a:latin typeface="+mn-lt"/>
              </a:defRPr>
            </a:lvl7pPr>
            <a:lvl8pPr marL="3429000" indent="-228600" algn="l" rtl="0" fontAlgn="base">
              <a:spcBef>
                <a:spcPct val="20000"/>
              </a:spcBef>
              <a:spcAft>
                <a:spcPct val="0"/>
              </a:spcAft>
              <a:buClr>
                <a:schemeClr val="folHlink"/>
              </a:buClr>
              <a:buSzPct val="150000"/>
              <a:buChar char="•"/>
              <a:defRPr sz="2000">
                <a:solidFill>
                  <a:schemeClr val="tx1"/>
                </a:solidFill>
                <a:latin typeface="+mn-lt"/>
              </a:defRPr>
            </a:lvl8pPr>
            <a:lvl9pPr marL="3886200" indent="-228600" algn="l" rtl="0" fontAlgn="base">
              <a:spcBef>
                <a:spcPct val="20000"/>
              </a:spcBef>
              <a:spcAft>
                <a:spcPct val="0"/>
              </a:spcAft>
              <a:buClr>
                <a:schemeClr val="folHlink"/>
              </a:buClr>
              <a:buSzPct val="150000"/>
              <a:buChar char="•"/>
              <a:defRPr sz="2000">
                <a:solidFill>
                  <a:schemeClr val="tx1"/>
                </a:solidFill>
                <a:latin typeface="+mn-lt"/>
              </a:defRPr>
            </a:lvl9pPr>
          </a:lstStyle>
          <a:p>
            <a:pPr marL="0" indent="0">
              <a:buNone/>
            </a:pPr>
            <a:endParaRPr lang="en-US" sz="2800" kern="0" dirty="0"/>
          </a:p>
          <a:p>
            <a:pPr marL="0" indent="0">
              <a:buNone/>
            </a:pPr>
            <a:r>
              <a:rPr lang="en-US" sz="2800" kern="0" dirty="0"/>
              <a:t>The list of capabilities of the Qualified Observer is dynamic and could change depending on the unique factors of a given scenario.</a:t>
            </a:r>
          </a:p>
          <a:p>
            <a:pPr marL="0" indent="0">
              <a:buFont typeface="Wingdings" panose="05000000000000000000" pitchFamily="2" charset="2"/>
              <a:buNone/>
            </a:pPr>
            <a:endParaRPr lang="en-US" sz="2800" kern="0" dirty="0"/>
          </a:p>
          <a:p>
            <a:pPr marL="0" indent="0">
              <a:buFont typeface="Wingdings" panose="05000000000000000000" pitchFamily="2" charset="2"/>
              <a:buNone/>
            </a:pPr>
            <a:r>
              <a:rPr lang="en-US" sz="2800" kern="0" dirty="0"/>
              <a:t>A qualified observer </a:t>
            </a:r>
            <a:r>
              <a:rPr lang="en-US" sz="2800" kern="0" dirty="0">
                <a:solidFill>
                  <a:srgbClr val="FF0000"/>
                </a:solidFill>
              </a:rPr>
              <a:t>shall not have/conduct any other duties or be distracted </a:t>
            </a:r>
            <a:r>
              <a:rPr lang="en-US" sz="2800" kern="0" dirty="0"/>
              <a:t>unless the crew being observed has stopped work and is outside MAD.</a:t>
            </a:r>
          </a:p>
        </p:txBody>
      </p:sp>
    </p:spTree>
    <p:extLst>
      <p:ext uri="{BB962C8B-B14F-4D97-AF65-F5344CB8AC3E}">
        <p14:creationId xmlns:p14="http://schemas.microsoft.com/office/powerpoint/2010/main" val="3525548438"/>
      </p:ext>
    </p:extLst>
  </p:cSld>
  <p:clrMapOvr>
    <a:masterClrMapping/>
  </p:clrMapOvr>
  <p:transition>
    <p:wipe dir="r"/>
  </p:transition>
</p:sld>
</file>

<file path=ppt/slides/slide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4338" name="Rectangle 2">
            <a:extLst>
              <a:ext uri="{FF2B5EF4-FFF2-40B4-BE49-F238E27FC236}">
                <a16:creationId xmlns:a16="http://schemas.microsoft.com/office/drawing/2014/main" id="{E7A490F9-0391-420C-B402-BA6766B9D7CC}"/>
              </a:ext>
            </a:extLst>
          </p:cNvPr>
          <p:cNvSpPr>
            <a:spLocks noGrp="1" noChangeArrowheads="1"/>
          </p:cNvSpPr>
          <p:nvPr>
            <p:ph type="title"/>
          </p:nvPr>
        </p:nvSpPr>
        <p:spPr/>
        <p:txBody>
          <a:bodyPr lIns="90488" tIns="44450" rIns="90488" bIns="44450"/>
          <a:lstStyle/>
          <a:p>
            <a:pPr eaLnBrk="1" hangingPunct="1"/>
            <a:r>
              <a:rPr lang="en-US" altLang="en-US" sz="3200" dirty="0"/>
              <a:t>“Qualified Observer”</a:t>
            </a:r>
            <a:br>
              <a:rPr lang="en-US" altLang="en-US" sz="3200" dirty="0"/>
            </a:br>
            <a:r>
              <a:rPr lang="en-US" altLang="en-US" sz="3200" dirty="0"/>
              <a:t>Versus “Spotter”</a:t>
            </a:r>
          </a:p>
        </p:txBody>
      </p:sp>
      <p:sp>
        <p:nvSpPr>
          <p:cNvPr id="14339" name="Rectangle 3">
            <a:extLst>
              <a:ext uri="{FF2B5EF4-FFF2-40B4-BE49-F238E27FC236}">
                <a16:creationId xmlns:a16="http://schemas.microsoft.com/office/drawing/2014/main" id="{87652689-2211-4B8C-BE09-9CFADE109DFB}"/>
              </a:ext>
            </a:extLst>
          </p:cNvPr>
          <p:cNvSpPr>
            <a:spLocks noGrp="1" noChangeArrowheads="1"/>
          </p:cNvSpPr>
          <p:nvPr>
            <p:ph idx="1"/>
          </p:nvPr>
        </p:nvSpPr>
        <p:spPr>
          <a:xfrm>
            <a:off x="449716" y="2612571"/>
            <a:ext cx="8244568" cy="3080658"/>
          </a:xfrm>
        </p:spPr>
        <p:txBody>
          <a:bodyPr lIns="90488" tIns="44450" rIns="90488" bIns="44450"/>
          <a:lstStyle/>
          <a:p>
            <a:r>
              <a:rPr lang="en-US" sz="2400" i="0" dirty="0"/>
              <a:t>Recent incidents within our industry have indicated that there exists a degree of confusion between the roles of a </a:t>
            </a:r>
            <a:r>
              <a:rPr lang="en-US" sz="2400" b="1" i="0" dirty="0"/>
              <a:t>Qualified Spotter </a:t>
            </a:r>
            <a:r>
              <a:rPr lang="en-US" sz="2400" i="0" dirty="0"/>
              <a:t>and a </a:t>
            </a:r>
            <a:r>
              <a:rPr lang="en-US" sz="2400" b="1" i="0" dirty="0"/>
              <a:t>Qualified Observer</a:t>
            </a:r>
            <a:r>
              <a:rPr lang="en-US" sz="2400" i="0" dirty="0"/>
              <a:t>. </a:t>
            </a:r>
          </a:p>
          <a:p>
            <a:endParaRPr lang="en-US" sz="2400" i="0" dirty="0"/>
          </a:p>
          <a:p>
            <a:r>
              <a:rPr lang="en-US" sz="2400" i="0" dirty="0"/>
              <a:t>The next slide shows a simple definition which separates the two roles: </a:t>
            </a:r>
          </a:p>
        </p:txBody>
      </p:sp>
      <p:sp>
        <p:nvSpPr>
          <p:cNvPr id="14341" name="Rectangle 6">
            <a:extLst>
              <a:ext uri="{FF2B5EF4-FFF2-40B4-BE49-F238E27FC236}">
                <a16:creationId xmlns:a16="http://schemas.microsoft.com/office/drawing/2014/main" id="{284BD221-9C8F-4CB9-9C7B-D7440D82D8FE}"/>
              </a:ext>
            </a:extLst>
          </p:cNvPr>
          <p:cNvSpPr>
            <a:spLocks noGrp="1" noChangeArrowheads="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bg2"/>
              </a:buClr>
              <a:buSzPct val="70000"/>
              <a:buFont typeface="Wingdings" panose="05000000000000000000" pitchFamily="2" charset="2"/>
              <a:buChar char="l"/>
              <a:defRPr sz="3100">
                <a:solidFill>
                  <a:schemeClr val="tx1"/>
                </a:solidFill>
                <a:latin typeface="Arial" panose="020B0604020202020204" pitchFamily="34" charset="0"/>
              </a:defRPr>
            </a:lvl1pPr>
            <a:lvl2pPr marL="742950" indent="-285750">
              <a:spcBef>
                <a:spcPct val="20000"/>
              </a:spcBef>
              <a:buClr>
                <a:schemeClr val="accent1"/>
              </a:buClr>
              <a:buSzPct val="150000"/>
              <a:buChar char="•"/>
              <a:defRPr sz="2600">
                <a:solidFill>
                  <a:schemeClr val="tx1"/>
                </a:solidFill>
                <a:latin typeface="Arial" panose="020B0604020202020204" pitchFamily="34" charset="0"/>
              </a:defRPr>
            </a:lvl2pPr>
            <a:lvl3pPr marL="1143000" indent="-228600">
              <a:spcBef>
                <a:spcPct val="20000"/>
              </a:spcBef>
              <a:buClr>
                <a:schemeClr val="tx1"/>
              </a:buClr>
              <a:buSzPct val="150000"/>
              <a:buChar char="•"/>
              <a:defRPr sz="2200">
                <a:solidFill>
                  <a:schemeClr val="tx1"/>
                </a:solidFill>
                <a:latin typeface="Arial" panose="020B0604020202020204" pitchFamily="34" charset="0"/>
              </a:defRPr>
            </a:lvl3pPr>
            <a:lvl4pPr marL="1600200" indent="-228600">
              <a:spcBef>
                <a:spcPct val="20000"/>
              </a:spcBef>
              <a:buClr>
                <a:schemeClr val="tx2"/>
              </a:buClr>
              <a:buSzPct val="150000"/>
              <a:buChar char="•"/>
              <a:defRPr sz="2000">
                <a:solidFill>
                  <a:schemeClr val="tx1"/>
                </a:solidFill>
                <a:latin typeface="Arial" panose="020B0604020202020204" pitchFamily="34" charset="0"/>
              </a:defRPr>
            </a:lvl4pPr>
            <a:lvl5pPr marL="2057400" indent="-228600">
              <a:spcBef>
                <a:spcPct val="20000"/>
              </a:spcBef>
              <a:buClr>
                <a:schemeClr val="folHlink"/>
              </a:buClr>
              <a:buSzPct val="150000"/>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150000"/>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150000"/>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150000"/>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150000"/>
              <a:buChar char="•"/>
              <a:defRPr sz="2000">
                <a:solidFill>
                  <a:schemeClr val="tx1"/>
                </a:solidFill>
                <a:latin typeface="Arial" panose="020B0604020202020204" pitchFamily="34" charset="0"/>
              </a:defRPr>
            </a:lvl9pPr>
          </a:lstStyle>
          <a:p>
            <a:pPr>
              <a:spcBef>
                <a:spcPct val="0"/>
              </a:spcBef>
              <a:buClrTx/>
              <a:buSzTx/>
              <a:buFontTx/>
              <a:buNone/>
            </a:pPr>
            <a:fld id="{552E787D-6AC0-4CFE-AD69-39792636FF39}" type="slidenum">
              <a:rPr lang="en-US" altLang="en-US" sz="1200"/>
              <a:pPr>
                <a:spcBef>
                  <a:spcPct val="0"/>
                </a:spcBef>
                <a:buClrTx/>
                <a:buSzTx/>
                <a:buFontTx/>
                <a:buNone/>
              </a:pPr>
              <a:t>9</a:t>
            </a:fld>
            <a:endParaRPr lang="en-US" altLang="en-US" sz="1200"/>
          </a:p>
        </p:txBody>
      </p:sp>
    </p:spTree>
  </p:cSld>
  <p:clrMapOvr>
    <a:masterClrMapping/>
  </p:clrMapOvr>
  <p:transition>
    <p:wipe dir="r"/>
  </p:transition>
</p:sld>
</file>

<file path=ppt/theme/theme1.xml><?xml version="1.0" encoding="utf-8"?>
<a:theme xmlns:a="http://schemas.openxmlformats.org/drawingml/2006/main" name="Studio">
  <a:themeElements>
    <a:clrScheme name="Studio 1">
      <a:dk1>
        <a:srgbClr val="000000"/>
      </a:dk1>
      <a:lt1>
        <a:srgbClr val="FFFFFF"/>
      </a:lt1>
      <a:dk2>
        <a:srgbClr val="336666"/>
      </a:dk2>
      <a:lt2>
        <a:srgbClr val="CCCC99"/>
      </a:lt2>
      <a:accent1>
        <a:srgbClr val="97CDCC"/>
      </a:accent1>
      <a:accent2>
        <a:srgbClr val="D6E0E0"/>
      </a:accent2>
      <a:accent3>
        <a:srgbClr val="FFFFFF"/>
      </a:accent3>
      <a:accent4>
        <a:srgbClr val="000000"/>
      </a:accent4>
      <a:accent5>
        <a:srgbClr val="C9E3E2"/>
      </a:accent5>
      <a:accent6>
        <a:srgbClr val="C2CBCB"/>
      </a:accent6>
      <a:hlink>
        <a:srgbClr val="99CC00"/>
      </a:hlink>
      <a:folHlink>
        <a:srgbClr val="336666"/>
      </a:folHlink>
    </a:clrScheme>
    <a:fontScheme name="Studio">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00FF00"/>
        </a:solid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spAutoFit/>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rgbClr val="00FF00"/>
        </a:solid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spAutoFit/>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lnDef>
  </a:objectDefaults>
  <a:extraClrSchemeLst>
    <a:extraClrScheme>
      <a:clrScheme name="Studio 1">
        <a:dk1>
          <a:srgbClr val="000000"/>
        </a:dk1>
        <a:lt1>
          <a:srgbClr val="FFFFFF"/>
        </a:lt1>
        <a:dk2>
          <a:srgbClr val="336666"/>
        </a:dk2>
        <a:lt2>
          <a:srgbClr val="CCCC99"/>
        </a:lt2>
        <a:accent1>
          <a:srgbClr val="97CDCC"/>
        </a:accent1>
        <a:accent2>
          <a:srgbClr val="D6E0E0"/>
        </a:accent2>
        <a:accent3>
          <a:srgbClr val="FFFFFF"/>
        </a:accent3>
        <a:accent4>
          <a:srgbClr val="000000"/>
        </a:accent4>
        <a:accent5>
          <a:srgbClr val="C9E3E2"/>
        </a:accent5>
        <a:accent6>
          <a:srgbClr val="C2CBCB"/>
        </a:accent6>
        <a:hlink>
          <a:srgbClr val="99CC00"/>
        </a:hlink>
        <a:folHlink>
          <a:srgbClr val="336666"/>
        </a:folHlink>
      </a:clrScheme>
      <a:clrMap bg1="lt1" tx1="dk1" bg2="lt2" tx2="dk2" accent1="accent1" accent2="accent2" accent3="accent3" accent4="accent4" accent5="accent5" accent6="accent6" hlink="hlink" folHlink="folHlink"/>
    </a:extraClrScheme>
    <a:extraClrScheme>
      <a:clrScheme name="Studio 2">
        <a:dk1>
          <a:srgbClr val="000000"/>
        </a:dk1>
        <a:lt1>
          <a:srgbClr val="FFFFFF"/>
        </a:lt1>
        <a:dk2>
          <a:srgbClr val="3732A0"/>
        </a:dk2>
        <a:lt2>
          <a:srgbClr val="666699"/>
        </a:lt2>
        <a:accent1>
          <a:srgbClr val="CCCCFF"/>
        </a:accent1>
        <a:accent2>
          <a:srgbClr val="009999"/>
        </a:accent2>
        <a:accent3>
          <a:srgbClr val="FFFFFF"/>
        </a:accent3>
        <a:accent4>
          <a:srgbClr val="000000"/>
        </a:accent4>
        <a:accent5>
          <a:srgbClr val="E2E2FF"/>
        </a:accent5>
        <a:accent6>
          <a:srgbClr val="008A8A"/>
        </a:accent6>
        <a:hlink>
          <a:srgbClr val="3366CC"/>
        </a:hlink>
        <a:folHlink>
          <a:srgbClr val="9094B8"/>
        </a:folHlink>
      </a:clrScheme>
      <a:clrMap bg1="lt1" tx1="dk1" bg2="lt2" tx2="dk2" accent1="accent1" accent2="accent2" accent3="accent3" accent4="accent4" accent5="accent5" accent6="accent6" hlink="hlink" folHlink="folHlink"/>
    </a:extraClrScheme>
    <a:extraClrScheme>
      <a:clrScheme name="Studio 3">
        <a:dk1>
          <a:srgbClr val="000000"/>
        </a:dk1>
        <a:lt1>
          <a:srgbClr val="FFFFFF"/>
        </a:lt1>
        <a:dk2>
          <a:srgbClr val="CD0505"/>
        </a:dk2>
        <a:lt2>
          <a:srgbClr val="5F5F5F"/>
        </a:lt2>
        <a:accent1>
          <a:srgbClr val="D2D5DE"/>
        </a:accent1>
        <a:accent2>
          <a:srgbClr val="D55757"/>
        </a:accent2>
        <a:accent3>
          <a:srgbClr val="FFFFFF"/>
        </a:accent3>
        <a:accent4>
          <a:srgbClr val="000000"/>
        </a:accent4>
        <a:accent5>
          <a:srgbClr val="E5E7EC"/>
        </a:accent5>
        <a:accent6>
          <a:srgbClr val="C14E4E"/>
        </a:accent6>
        <a:hlink>
          <a:srgbClr val="F42D1E"/>
        </a:hlink>
        <a:folHlink>
          <a:srgbClr val="7C849E"/>
        </a:folHlink>
      </a:clrScheme>
      <a:clrMap bg1="lt1" tx1="dk1" bg2="lt2" tx2="dk2" accent1="accent1" accent2="accent2" accent3="accent3" accent4="accent4" accent5="accent5" accent6="accent6" hlink="hlink" folHlink="folHlink"/>
    </a:extraClrScheme>
    <a:extraClrScheme>
      <a:clrScheme name="Studio 4">
        <a:dk1>
          <a:srgbClr val="000000"/>
        </a:dk1>
        <a:lt1>
          <a:srgbClr val="FFFFFF"/>
        </a:lt1>
        <a:dk2>
          <a:srgbClr val="551A07"/>
        </a:dk2>
        <a:lt2>
          <a:srgbClr val="CC3300"/>
        </a:lt2>
        <a:accent1>
          <a:srgbClr val="F4B400"/>
        </a:accent1>
        <a:accent2>
          <a:srgbClr val="993300"/>
        </a:accent2>
        <a:accent3>
          <a:srgbClr val="FFFFFF"/>
        </a:accent3>
        <a:accent4>
          <a:srgbClr val="000000"/>
        </a:accent4>
        <a:accent5>
          <a:srgbClr val="F8D6AA"/>
        </a:accent5>
        <a:accent6>
          <a:srgbClr val="8A2D00"/>
        </a:accent6>
        <a:hlink>
          <a:srgbClr val="FF3300"/>
        </a:hlink>
        <a:folHlink>
          <a:srgbClr val="666699"/>
        </a:folHlink>
      </a:clrScheme>
      <a:clrMap bg1="lt1" tx1="dk1" bg2="lt2" tx2="dk2" accent1="accent1" accent2="accent2" accent3="accent3" accent4="accent4" accent5="accent5" accent6="accent6" hlink="hlink" folHlink="folHlink"/>
    </a:extraClrScheme>
    <a:extraClrScheme>
      <a:clrScheme name="Studio 5">
        <a:dk1>
          <a:srgbClr val="000000"/>
        </a:dk1>
        <a:lt1>
          <a:srgbClr val="FFFFFF"/>
        </a:lt1>
        <a:dk2>
          <a:srgbClr val="FF0000"/>
        </a:dk2>
        <a:lt2>
          <a:srgbClr val="FFCC00"/>
        </a:lt2>
        <a:accent1>
          <a:srgbClr val="66CCFF"/>
        </a:accent1>
        <a:accent2>
          <a:srgbClr val="009900"/>
        </a:accent2>
        <a:accent3>
          <a:srgbClr val="FFFFFF"/>
        </a:accent3>
        <a:accent4>
          <a:srgbClr val="000000"/>
        </a:accent4>
        <a:accent5>
          <a:srgbClr val="B8E2FF"/>
        </a:accent5>
        <a:accent6>
          <a:srgbClr val="008A00"/>
        </a:accent6>
        <a:hlink>
          <a:srgbClr val="FF3300"/>
        </a:hlink>
        <a:folHlink>
          <a:srgbClr val="6600FF"/>
        </a:folHlink>
      </a:clrScheme>
      <a:clrMap bg1="lt1" tx1="dk1" bg2="lt2" tx2="dk2" accent1="accent1" accent2="accent2" accent3="accent3" accent4="accent4" accent5="accent5" accent6="accent6" hlink="hlink" folHlink="folHlink"/>
    </a:extraClrScheme>
    <a:extraClrScheme>
      <a:clrScheme name="Studio 6">
        <a:dk1>
          <a:srgbClr val="666633"/>
        </a:dk1>
        <a:lt1>
          <a:srgbClr val="FFFFFF"/>
        </a:lt1>
        <a:dk2>
          <a:srgbClr val="000000"/>
        </a:dk2>
        <a:lt2>
          <a:srgbClr val="CC3300"/>
        </a:lt2>
        <a:accent1>
          <a:srgbClr val="808000"/>
        </a:accent1>
        <a:accent2>
          <a:srgbClr val="FF9900"/>
        </a:accent2>
        <a:accent3>
          <a:srgbClr val="AAAAAA"/>
        </a:accent3>
        <a:accent4>
          <a:srgbClr val="DADADA"/>
        </a:accent4>
        <a:accent5>
          <a:srgbClr val="C0C0AA"/>
        </a:accent5>
        <a:accent6>
          <a:srgbClr val="E78A00"/>
        </a:accent6>
        <a:hlink>
          <a:srgbClr val="CC6600"/>
        </a:hlink>
        <a:folHlink>
          <a:srgbClr val="434B1F"/>
        </a:folHlink>
      </a:clrScheme>
      <a:clrMap bg1="dk2" tx1="lt1" bg2="dk1" tx2="lt2" accent1="accent1" accent2="accent2" accent3="accent3" accent4="accent4" accent5="accent5" accent6="accent6" hlink="hlink" folHlink="folHlink"/>
    </a:extraClrScheme>
    <a:extraClrScheme>
      <a:clrScheme name="Studio 7">
        <a:dk1>
          <a:srgbClr val="766997"/>
        </a:dk1>
        <a:lt1>
          <a:srgbClr val="FFFFFF"/>
        </a:lt1>
        <a:dk2>
          <a:srgbClr val="530901"/>
        </a:dk2>
        <a:lt2>
          <a:srgbClr val="FFFFFF"/>
        </a:lt2>
        <a:accent1>
          <a:srgbClr val="FF3300"/>
        </a:accent1>
        <a:accent2>
          <a:srgbClr val="CC6600"/>
        </a:accent2>
        <a:accent3>
          <a:srgbClr val="B3AAAA"/>
        </a:accent3>
        <a:accent4>
          <a:srgbClr val="DADADA"/>
        </a:accent4>
        <a:accent5>
          <a:srgbClr val="FFADAA"/>
        </a:accent5>
        <a:accent6>
          <a:srgbClr val="B95C00"/>
        </a:accent6>
        <a:hlink>
          <a:srgbClr val="FF9900"/>
        </a:hlink>
        <a:folHlink>
          <a:srgbClr val="993300"/>
        </a:folHlink>
      </a:clrScheme>
      <a:clrMap bg1="dk2" tx1="lt1" bg2="dk1" tx2="lt2" accent1="accent1" accent2="accent2" accent3="accent3" accent4="accent4" accent5="accent5" accent6="accent6" hlink="hlink" folHlink="folHlink"/>
    </a:extraClrScheme>
    <a:extraClrScheme>
      <a:clrScheme name="Studio 8">
        <a:dk1>
          <a:srgbClr val="666699"/>
        </a:dk1>
        <a:lt1>
          <a:srgbClr val="FFFFFF"/>
        </a:lt1>
        <a:dk2>
          <a:srgbClr val="4C004C"/>
        </a:dk2>
        <a:lt2>
          <a:srgbClr val="FFFFFF"/>
        </a:lt2>
        <a:accent1>
          <a:srgbClr val="0099CC"/>
        </a:accent1>
        <a:accent2>
          <a:srgbClr val="993366"/>
        </a:accent2>
        <a:accent3>
          <a:srgbClr val="B2AAB2"/>
        </a:accent3>
        <a:accent4>
          <a:srgbClr val="DADADA"/>
        </a:accent4>
        <a:accent5>
          <a:srgbClr val="AACAE2"/>
        </a:accent5>
        <a:accent6>
          <a:srgbClr val="8A2D5C"/>
        </a:accent6>
        <a:hlink>
          <a:srgbClr val="99CC00"/>
        </a:hlink>
        <a:folHlink>
          <a:srgbClr val="006699"/>
        </a:folHlink>
      </a:clrScheme>
      <a:clrMap bg1="dk2" tx1="lt1" bg2="dk1" tx2="lt2" accent1="accent1" accent2="accent2" accent3="accent3" accent4="accent4" accent5="accent5" accent6="accent6" hlink="hlink" folHlink="folHlink"/>
    </a:extraClrScheme>
    <a:extraClrScheme>
      <a:clrScheme name="Studio 9">
        <a:dk1>
          <a:srgbClr val="565682"/>
        </a:dk1>
        <a:lt1>
          <a:srgbClr val="FFFFFF"/>
        </a:lt1>
        <a:dk2>
          <a:srgbClr val="1E1551"/>
        </a:dk2>
        <a:lt2>
          <a:srgbClr val="CCFFFF"/>
        </a:lt2>
        <a:accent1>
          <a:srgbClr val="33CCCC"/>
        </a:accent1>
        <a:accent2>
          <a:srgbClr val="009999"/>
        </a:accent2>
        <a:accent3>
          <a:srgbClr val="ABAAB3"/>
        </a:accent3>
        <a:accent4>
          <a:srgbClr val="DADADA"/>
        </a:accent4>
        <a:accent5>
          <a:srgbClr val="ADE2E2"/>
        </a:accent5>
        <a:accent6>
          <a:srgbClr val="008A8A"/>
        </a:accent6>
        <a:hlink>
          <a:srgbClr val="FF9900"/>
        </a:hlink>
        <a:folHlink>
          <a:srgbClr val="005986"/>
        </a:folHlink>
      </a:clrScheme>
      <a:clrMap bg1="dk2" tx1="lt1" bg2="dk1" tx2="lt2" accent1="accent1" accent2="accent2" accent3="accent3" accent4="accent4" accent5="accent5" accent6="accent6" hlink="hlink" folHlink="folHlink"/>
    </a:extraClrScheme>
    <a:extraClrScheme>
      <a:clrScheme name="Studio 10">
        <a:dk1>
          <a:srgbClr val="CCCC99"/>
        </a:dk1>
        <a:lt1>
          <a:srgbClr val="FFFFFF"/>
        </a:lt1>
        <a:dk2>
          <a:srgbClr val="2E5D5C"/>
        </a:dk2>
        <a:lt2>
          <a:srgbClr val="FFFFFF"/>
        </a:lt2>
        <a:accent1>
          <a:srgbClr val="0099CC"/>
        </a:accent1>
        <a:accent2>
          <a:srgbClr val="D6E0E0"/>
        </a:accent2>
        <a:accent3>
          <a:srgbClr val="ADB6B5"/>
        </a:accent3>
        <a:accent4>
          <a:srgbClr val="DADADA"/>
        </a:accent4>
        <a:accent5>
          <a:srgbClr val="AACAE2"/>
        </a:accent5>
        <a:accent6>
          <a:srgbClr val="C2CBCB"/>
        </a:accent6>
        <a:hlink>
          <a:srgbClr val="CCCC99"/>
        </a:hlink>
        <a:folHlink>
          <a:srgbClr val="428A8C"/>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E6C839FA6BB75D43B2FD3F4B1D36CC35" ma:contentTypeVersion="13" ma:contentTypeDescription="Create a new document." ma:contentTypeScope="" ma:versionID="46685c0ef33b5fc91a267a048c900145">
  <xsd:schema xmlns:xsd="http://www.w3.org/2001/XMLSchema" xmlns:xs="http://www.w3.org/2001/XMLSchema" xmlns:p="http://schemas.microsoft.com/office/2006/metadata/properties" xmlns:ns2="06c4d2c9-410c-4a0b-9cee-d569492637cf" xmlns:ns3="53ba9657-5379-460a-be20-b6fd4e221fc1" targetNamespace="http://schemas.microsoft.com/office/2006/metadata/properties" ma:root="true" ma:fieldsID="39c0c183b9dd970408e37c1fb4104900" ns2:_="" ns3:_="">
    <xsd:import namespace="06c4d2c9-410c-4a0b-9cee-d569492637cf"/>
    <xsd:import namespace="53ba9657-5379-460a-be20-b6fd4e221fc1"/>
    <xsd:element name="properties">
      <xsd:complexType>
        <xsd:sequence>
          <xsd:element name="documentManagement">
            <xsd:complexType>
              <xsd:all>
                <xsd:element ref="ns2:MediaServiceMetadata" minOccurs="0"/>
                <xsd:element ref="ns2:MediaServiceFastMetadata" minOccurs="0"/>
                <xsd:element ref="ns2:MediaServiceDateTaken" minOccurs="0"/>
                <xsd:element ref="ns3:SharedWithUsers" minOccurs="0"/>
                <xsd:element ref="ns3:SharedWithDetails" minOccurs="0"/>
                <xsd:element ref="ns2:MediaServiceAutoKeyPoints" minOccurs="0"/>
                <xsd:element ref="ns2:MediaServiceKeyPoints" minOccurs="0"/>
                <xsd:element ref="ns2:MediaServiceAutoTags" minOccurs="0"/>
                <xsd:element ref="ns2:MediaServiceOCR" minOccurs="0"/>
                <xsd:element ref="ns2:MediaServiceGenerationTime" minOccurs="0"/>
                <xsd:element ref="ns2:MediaServiceEventHashCode" minOccurs="0"/>
                <xsd:element ref="ns2:MediaServiceLocation"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06c4d2c9-410c-4a0b-9cee-d569492637cf"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KeyPoints" ma:index="13" nillable="true" ma:displayName="MediaServiceAutoKeyPoints" ma:hidden="true" ma:internalName="MediaServiceAutoKeyPoints" ma:readOnly="true">
      <xsd:simpleType>
        <xsd:restriction base="dms:Note"/>
      </xsd:simpleType>
    </xsd:element>
    <xsd:element name="MediaServiceKeyPoints" ma:index="14" nillable="true" ma:displayName="KeyPoints" ma:internalName="MediaServiceKeyPoints" ma:readOnly="true">
      <xsd:simpleType>
        <xsd:restriction base="dms:Note">
          <xsd:maxLength value="255"/>
        </xsd:restriction>
      </xsd:simpleType>
    </xsd:element>
    <xsd:element name="MediaServiceAutoTags" ma:index="15" nillable="true" ma:displayName="Tags" ma:internalName="MediaServiceAutoTags"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ServiceLocation" ma:index="19" nillable="true" ma:displayName="Location" ma:internalName="MediaServiceLocation" ma:readOnly="true">
      <xsd:simpleType>
        <xsd:restriction base="dms:Text"/>
      </xsd:simpleType>
    </xsd:element>
    <xsd:element name="MediaLengthInSeconds" ma:index="20" nillable="true" ma:displayName="Length (seconds)"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53ba9657-5379-460a-be20-b6fd4e221fc1" elementFormDefault="qualified">
    <xsd:import namespace="http://schemas.microsoft.com/office/2006/documentManagement/types"/>
    <xsd:import namespace="http://schemas.microsoft.com/office/infopath/2007/PartnerControls"/>
    <xsd:element name="SharedWithUsers" ma:index="11"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2"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29723C84-030B-4CEA-A987-AAC2F2E774FE}">
  <ds:schemaRefs>
    <ds:schemaRef ds:uri="http://schemas.microsoft.com/sharepoint/v3/contenttype/forms"/>
  </ds:schemaRefs>
</ds:datastoreItem>
</file>

<file path=customXml/itemProps2.xml><?xml version="1.0" encoding="utf-8"?>
<ds:datastoreItem xmlns:ds="http://schemas.openxmlformats.org/officeDocument/2006/customXml" ds:itemID="{A92B89E2-BA05-4227-A3C8-B636E18CED3C}">
  <ds:schemaRefs>
    <ds:schemaRef ds:uri="http://schemas.microsoft.com/office/2006/documentManagement/types"/>
    <ds:schemaRef ds:uri="http://purl.org/dc/elements/1.1/"/>
    <ds:schemaRef ds:uri="http://purl.org/dc/terms/"/>
    <ds:schemaRef ds:uri="http://purl.org/dc/dcmitype/"/>
    <ds:schemaRef ds:uri="http://schemas.microsoft.com/office/2006/metadata/properties"/>
    <ds:schemaRef ds:uri="http://schemas.openxmlformats.org/package/2006/metadata/core-properties"/>
    <ds:schemaRef ds:uri="http://www.w3.org/XML/1998/namespace"/>
    <ds:schemaRef ds:uri="http://schemas.microsoft.com/office/infopath/2007/PartnerControls"/>
    <ds:schemaRef ds:uri="53ba9657-5379-460a-be20-b6fd4e221fc1"/>
    <ds:schemaRef ds:uri="06c4d2c9-410c-4a0b-9cee-d569492637cf"/>
  </ds:schemaRefs>
</ds:datastoreItem>
</file>

<file path=customXml/itemProps3.xml><?xml version="1.0" encoding="utf-8"?>
<ds:datastoreItem xmlns:ds="http://schemas.openxmlformats.org/officeDocument/2006/customXml" ds:itemID="{8DD5293E-FF2A-409B-B933-FF9108E7AC2E}">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06c4d2c9-410c-4a0b-9cee-d569492637cf"/>
    <ds:schemaRef ds:uri="53ba9657-5379-460a-be20-b6fd4e221fc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Studio</Template>
  <TotalTime>9918</TotalTime>
  <Words>1545</Words>
  <Application>Microsoft Office PowerPoint</Application>
  <PresentationFormat>On-screen Show (4:3)</PresentationFormat>
  <Paragraphs>146</Paragraphs>
  <Slides>25</Slides>
  <Notes>21</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25</vt:i4>
      </vt:variant>
    </vt:vector>
  </HeadingPairs>
  <TitlesOfParts>
    <vt:vector size="31" baseType="lpstr">
      <vt:lpstr>Arial</vt:lpstr>
      <vt:lpstr>Arial Black</vt:lpstr>
      <vt:lpstr>Calibri</vt:lpstr>
      <vt:lpstr>Times New Roman</vt:lpstr>
      <vt:lpstr>Wingdings</vt:lpstr>
      <vt:lpstr>Studio</vt:lpstr>
      <vt:lpstr>Qualified Observer Continuing Education 2ND Quarter 2022</vt:lpstr>
      <vt:lpstr>INTRODUCTION</vt:lpstr>
      <vt:lpstr>PURPOSE</vt:lpstr>
      <vt:lpstr>Objectives</vt:lpstr>
      <vt:lpstr>ET&amp;D Partnership Best Practices</vt:lpstr>
      <vt:lpstr>PowerPoint Presentation</vt:lpstr>
      <vt:lpstr>What is a Qualified Observer?</vt:lpstr>
      <vt:lpstr>What is a Qualified Observer?</vt:lpstr>
      <vt:lpstr>“Qualified Observer” Versus “Spotter”</vt:lpstr>
      <vt:lpstr>“SPOTTER”</vt:lpstr>
      <vt:lpstr>Who can be a Qualified Observer?</vt:lpstr>
      <vt:lpstr>Criteria of a Qualified Observer:</vt:lpstr>
      <vt:lpstr>When is a Qualified Observer Required?</vt:lpstr>
      <vt:lpstr>Critical Task vs. Critical Step</vt:lpstr>
      <vt:lpstr>Defining Critical Task</vt:lpstr>
      <vt:lpstr>Critical Task – (8) Examples</vt:lpstr>
      <vt:lpstr>Critical Task – (8) Examples</vt:lpstr>
      <vt:lpstr>ROLES &amp; RESPONSIBILITIES of the QUALIFIED OBSERVER</vt:lpstr>
      <vt:lpstr>ROLES &amp; RESPONSIBILITIES of the QUALIFIED OBSERVER</vt:lpstr>
      <vt:lpstr>ROLES &amp; RESPONSIBILITIES of the QUALIFIED OBSERVER</vt:lpstr>
      <vt:lpstr>ROLES &amp; RESPONSIBILITIES of the QUALIFIED OBSERVER</vt:lpstr>
      <vt:lpstr>ROLES &amp; RESPONSIBILITIES of the QUALIFIED OBSERVER</vt:lpstr>
      <vt:lpstr>ROLES &amp; RESPONSIBILITIES of the QUALIFIED OBSERVER</vt:lpstr>
      <vt:lpstr>ROLES &amp; RESPONSIBILITIES of the QUALIFIED OBSERVER</vt:lpstr>
      <vt:lpstr>Review</vt:lpstr>
    </vt:vector>
  </TitlesOfParts>
  <Company>OSP Task Team 2</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Excavations</dc:title>
  <dc:subject>T&amp;D 10 Hour</dc:subject>
  <dc:creator>OSP Task Team 2</dc:creator>
  <dc:description>v2.03.06</dc:description>
  <cp:lastModifiedBy>Rueben Wahab</cp:lastModifiedBy>
  <cp:revision>603</cp:revision>
  <cp:lastPrinted>2021-10-01T13:07:25Z</cp:lastPrinted>
  <dcterms:created xsi:type="dcterms:W3CDTF">1998-12-15T16:49:48Z</dcterms:created>
  <dcterms:modified xsi:type="dcterms:W3CDTF">2022-04-12T20:58:48Z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0x010100E6C839FA6BB75D43B2FD3F4B1D36CC35</vt:lpwstr>
  </property>
</Properties>
</file>